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6" r:id="rId1"/>
  </p:sldMasterIdLst>
  <p:notesMasterIdLst>
    <p:notesMasterId r:id="rId15"/>
  </p:notesMasterIdLst>
  <p:sldIdLst>
    <p:sldId id="256" r:id="rId2"/>
    <p:sldId id="266" r:id="rId3"/>
    <p:sldId id="270" r:id="rId4"/>
    <p:sldId id="258" r:id="rId5"/>
    <p:sldId id="259" r:id="rId6"/>
    <p:sldId id="261" r:id="rId7"/>
    <p:sldId id="260" r:id="rId8"/>
    <p:sldId id="262" r:id="rId9"/>
    <p:sldId id="263" r:id="rId10"/>
    <p:sldId id="269" r:id="rId11"/>
    <p:sldId id="268"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79" autoAdjust="0"/>
    <p:restoredTop sz="91765" autoAdjust="0"/>
  </p:normalViewPr>
  <p:slideViewPr>
    <p:cSldViewPr snapToGrid="0">
      <p:cViewPr varScale="1">
        <p:scale>
          <a:sx n="76" d="100"/>
          <a:sy n="76" d="100"/>
        </p:scale>
        <p:origin x="1176"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903AB09-9CC7-4357-88D4-CEA9008BA486}"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2960B37D-02E0-44F7-B204-124BF62461B5}">
      <dgm:prSet/>
      <dgm:spPr/>
      <dgm:t>
        <a:bodyPr/>
        <a:lstStyle/>
        <a:p>
          <a:r>
            <a:rPr lang="en-US"/>
            <a:t>In the realm of mental health, access to immediate and accurate information is crucial for those seeking guidance and support. Our Mental Health FAQ Chatbot serves as a reliable and empathetic virtual assistant, designed to address common queries and concerns related to mental health. By providing accessible and informative responses, our chatbot aims to promote awareness, reduce stigma, and encourage users to take proactive steps towards better mental well-being.</a:t>
          </a:r>
        </a:p>
      </dgm:t>
    </dgm:pt>
    <dgm:pt modelId="{7F213582-CB0A-44FA-B27B-C61086EFFFB4}" type="parTrans" cxnId="{13242224-3E42-4CA9-AA0D-96DF8F2FA2B0}">
      <dgm:prSet/>
      <dgm:spPr/>
      <dgm:t>
        <a:bodyPr/>
        <a:lstStyle/>
        <a:p>
          <a:endParaRPr lang="en-US"/>
        </a:p>
      </dgm:t>
    </dgm:pt>
    <dgm:pt modelId="{B6B597BE-837A-4B3E-88AA-9935261C0856}" type="sibTrans" cxnId="{13242224-3E42-4CA9-AA0D-96DF8F2FA2B0}">
      <dgm:prSet/>
      <dgm:spPr/>
      <dgm:t>
        <a:bodyPr/>
        <a:lstStyle/>
        <a:p>
          <a:endParaRPr lang="en-US"/>
        </a:p>
      </dgm:t>
    </dgm:pt>
    <dgm:pt modelId="{E5900FD2-8557-474E-AD00-1E28F2C3B6F6}">
      <dgm:prSet/>
      <dgm:spPr/>
      <dgm:t>
        <a:bodyPr/>
        <a:lstStyle/>
        <a:p>
          <a:r>
            <a:rPr lang="en-US"/>
            <a:t>Our Mental Health FAQ Chatbot is a user-friendly and interactive platform that specializes in answering frequently asked questions regarding mental health. Through a carefully curated database and advanced natural language processing capabilities, the chatbot can provide prompt and accurate responses to a wide range of inquiries. Users can easily access the chatbot through various digital platforms, ensuring convenient and confidential access to information from the comfort of their own devices.</a:t>
          </a:r>
        </a:p>
      </dgm:t>
    </dgm:pt>
    <dgm:pt modelId="{132F8A7B-15A4-4738-B0CF-6E0A31238F29}" type="parTrans" cxnId="{C6605B64-10BA-4AE8-961B-F2B00F6BF47F}">
      <dgm:prSet/>
      <dgm:spPr/>
      <dgm:t>
        <a:bodyPr/>
        <a:lstStyle/>
        <a:p>
          <a:endParaRPr lang="en-US"/>
        </a:p>
      </dgm:t>
    </dgm:pt>
    <dgm:pt modelId="{E7C34D2C-BC43-497A-B7AA-F4D3982CB820}" type="sibTrans" cxnId="{C6605B64-10BA-4AE8-961B-F2B00F6BF47F}">
      <dgm:prSet/>
      <dgm:spPr/>
      <dgm:t>
        <a:bodyPr/>
        <a:lstStyle/>
        <a:p>
          <a:endParaRPr lang="en-US"/>
        </a:p>
      </dgm:t>
    </dgm:pt>
    <dgm:pt modelId="{470386C8-7454-4B29-BBF1-7894AE11A104}" type="pres">
      <dgm:prSet presAssocID="{A903AB09-9CC7-4357-88D4-CEA9008BA486}" presName="linear" presStyleCnt="0">
        <dgm:presLayoutVars>
          <dgm:animLvl val="lvl"/>
          <dgm:resizeHandles val="exact"/>
        </dgm:presLayoutVars>
      </dgm:prSet>
      <dgm:spPr/>
    </dgm:pt>
    <dgm:pt modelId="{883D768F-32B7-4F03-AF39-04BD55D6CD6E}" type="pres">
      <dgm:prSet presAssocID="{2960B37D-02E0-44F7-B204-124BF62461B5}" presName="parentText" presStyleLbl="node1" presStyleIdx="0" presStyleCnt="2">
        <dgm:presLayoutVars>
          <dgm:chMax val="0"/>
          <dgm:bulletEnabled val="1"/>
        </dgm:presLayoutVars>
      </dgm:prSet>
      <dgm:spPr/>
    </dgm:pt>
    <dgm:pt modelId="{4DE99348-5F45-459A-A194-C5C1AD430DAE}" type="pres">
      <dgm:prSet presAssocID="{B6B597BE-837A-4B3E-88AA-9935261C0856}" presName="spacer" presStyleCnt="0"/>
      <dgm:spPr/>
    </dgm:pt>
    <dgm:pt modelId="{7FC5951B-9FCA-43CF-A55A-99B87F02095F}" type="pres">
      <dgm:prSet presAssocID="{E5900FD2-8557-474E-AD00-1E28F2C3B6F6}" presName="parentText" presStyleLbl="node1" presStyleIdx="1" presStyleCnt="2">
        <dgm:presLayoutVars>
          <dgm:chMax val="0"/>
          <dgm:bulletEnabled val="1"/>
        </dgm:presLayoutVars>
      </dgm:prSet>
      <dgm:spPr/>
    </dgm:pt>
  </dgm:ptLst>
  <dgm:cxnLst>
    <dgm:cxn modelId="{13242224-3E42-4CA9-AA0D-96DF8F2FA2B0}" srcId="{A903AB09-9CC7-4357-88D4-CEA9008BA486}" destId="{2960B37D-02E0-44F7-B204-124BF62461B5}" srcOrd="0" destOrd="0" parTransId="{7F213582-CB0A-44FA-B27B-C61086EFFFB4}" sibTransId="{B6B597BE-837A-4B3E-88AA-9935261C0856}"/>
    <dgm:cxn modelId="{91A92D39-A5A0-4809-8FDB-8AF381427CED}" type="presOf" srcId="{E5900FD2-8557-474E-AD00-1E28F2C3B6F6}" destId="{7FC5951B-9FCA-43CF-A55A-99B87F02095F}" srcOrd="0" destOrd="0" presId="urn:microsoft.com/office/officeart/2005/8/layout/vList2"/>
    <dgm:cxn modelId="{C6605B64-10BA-4AE8-961B-F2B00F6BF47F}" srcId="{A903AB09-9CC7-4357-88D4-CEA9008BA486}" destId="{E5900FD2-8557-474E-AD00-1E28F2C3B6F6}" srcOrd="1" destOrd="0" parTransId="{132F8A7B-15A4-4738-B0CF-6E0A31238F29}" sibTransId="{E7C34D2C-BC43-497A-B7AA-F4D3982CB820}"/>
    <dgm:cxn modelId="{E9806F81-C164-41AE-A370-CF5697078EB1}" type="presOf" srcId="{2960B37D-02E0-44F7-B204-124BF62461B5}" destId="{883D768F-32B7-4F03-AF39-04BD55D6CD6E}" srcOrd="0" destOrd="0" presId="urn:microsoft.com/office/officeart/2005/8/layout/vList2"/>
    <dgm:cxn modelId="{80462CA9-DAB0-4A45-8D78-AB2DC0CF8210}" type="presOf" srcId="{A903AB09-9CC7-4357-88D4-CEA9008BA486}" destId="{470386C8-7454-4B29-BBF1-7894AE11A104}" srcOrd="0" destOrd="0" presId="urn:microsoft.com/office/officeart/2005/8/layout/vList2"/>
    <dgm:cxn modelId="{154B699E-E196-4817-9202-FE580D72C063}" type="presParOf" srcId="{470386C8-7454-4B29-BBF1-7894AE11A104}" destId="{883D768F-32B7-4F03-AF39-04BD55D6CD6E}" srcOrd="0" destOrd="0" presId="urn:microsoft.com/office/officeart/2005/8/layout/vList2"/>
    <dgm:cxn modelId="{C939EF51-6802-48C8-9B8F-CE48F22D4314}" type="presParOf" srcId="{470386C8-7454-4B29-BBF1-7894AE11A104}" destId="{4DE99348-5F45-459A-A194-C5C1AD430DAE}" srcOrd="1" destOrd="0" presId="urn:microsoft.com/office/officeart/2005/8/layout/vList2"/>
    <dgm:cxn modelId="{DC90ACC2-8834-4899-9B47-E1B5559FDE82}" type="presParOf" srcId="{470386C8-7454-4B29-BBF1-7894AE11A104}" destId="{7FC5951B-9FCA-43CF-A55A-99B87F02095F}" srcOrd="2"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46FCB-76C7-4A93-8C2B-E6D9E105FBB8}"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AD6BC558-8444-4EAB-B996-C7BD75D27FAA}">
      <dgm:prSet/>
      <dgm:spPr/>
      <dgm:t>
        <a:bodyPr/>
        <a:lstStyle/>
        <a:p>
          <a:pPr>
            <a:lnSpc>
              <a:spcPct val="100000"/>
            </a:lnSpc>
          </a:pPr>
          <a:r>
            <a:rPr lang="en-IN" b="0" i="0"/>
            <a:t>HTML, CSS, and JavaScript, Bootstrap for the frontend, crafting the user interface and experience.</a:t>
          </a:r>
          <a:endParaRPr lang="en-US"/>
        </a:p>
      </dgm:t>
    </dgm:pt>
    <dgm:pt modelId="{E9DCF52F-4F79-44D0-BA79-43477B1F6AFE}" type="parTrans" cxnId="{54EDD5A0-22BF-4588-B67C-A3E90A506C81}">
      <dgm:prSet/>
      <dgm:spPr/>
      <dgm:t>
        <a:bodyPr/>
        <a:lstStyle/>
        <a:p>
          <a:endParaRPr lang="en-US"/>
        </a:p>
      </dgm:t>
    </dgm:pt>
    <dgm:pt modelId="{C5B10441-6B94-452C-B2FD-51CBFBF79F08}" type="sibTrans" cxnId="{54EDD5A0-22BF-4588-B67C-A3E90A506C81}">
      <dgm:prSet/>
      <dgm:spPr/>
      <dgm:t>
        <a:bodyPr/>
        <a:lstStyle/>
        <a:p>
          <a:endParaRPr lang="en-US"/>
        </a:p>
      </dgm:t>
    </dgm:pt>
    <dgm:pt modelId="{81E73DF0-E33B-456F-A6FA-9EFB30B64B41}">
      <dgm:prSet/>
      <dgm:spPr/>
      <dgm:t>
        <a:bodyPr/>
        <a:lstStyle/>
        <a:p>
          <a:pPr>
            <a:lnSpc>
              <a:spcPct val="100000"/>
            </a:lnSpc>
          </a:pPr>
          <a:r>
            <a:rPr lang="en-IN" b="0" i="0"/>
            <a:t>Python as the backend language, along with Django as the framework, managing server-side operations and application logic.</a:t>
          </a:r>
          <a:endParaRPr lang="en-US"/>
        </a:p>
      </dgm:t>
    </dgm:pt>
    <dgm:pt modelId="{1597B0A0-B706-4DBF-A1DE-1A36953631D8}" type="parTrans" cxnId="{63CC0C1C-14C5-47F0-9006-930DF7AA516C}">
      <dgm:prSet/>
      <dgm:spPr/>
      <dgm:t>
        <a:bodyPr/>
        <a:lstStyle/>
        <a:p>
          <a:endParaRPr lang="en-US"/>
        </a:p>
      </dgm:t>
    </dgm:pt>
    <dgm:pt modelId="{BD853B97-B9D9-4D60-940C-DF424B4B78D1}" type="sibTrans" cxnId="{63CC0C1C-14C5-47F0-9006-930DF7AA516C}">
      <dgm:prSet/>
      <dgm:spPr/>
      <dgm:t>
        <a:bodyPr/>
        <a:lstStyle/>
        <a:p>
          <a:endParaRPr lang="en-US"/>
        </a:p>
      </dgm:t>
    </dgm:pt>
    <dgm:pt modelId="{010E3C2F-2E41-4DFE-A347-C8F3C43A7D73}">
      <dgm:prSet/>
      <dgm:spPr/>
      <dgm:t>
        <a:bodyPr/>
        <a:lstStyle/>
        <a:p>
          <a:pPr>
            <a:lnSpc>
              <a:spcPct val="100000"/>
            </a:lnSpc>
          </a:pPr>
          <a:r>
            <a:rPr lang="en-IN" b="0" i="0" dirty="0"/>
            <a:t>Chatterbot, a Python library, integrated for intelligent chat functionalities, enhancing user interaction.</a:t>
          </a:r>
          <a:endParaRPr lang="en-US" dirty="0"/>
        </a:p>
      </dgm:t>
    </dgm:pt>
    <dgm:pt modelId="{AFD71530-36F2-4B7D-8987-95F710ED3EC2}" type="parTrans" cxnId="{82998E32-03A7-401A-80C4-D34EDEB413E4}">
      <dgm:prSet/>
      <dgm:spPr/>
      <dgm:t>
        <a:bodyPr/>
        <a:lstStyle/>
        <a:p>
          <a:endParaRPr lang="en-US"/>
        </a:p>
      </dgm:t>
    </dgm:pt>
    <dgm:pt modelId="{A6709A5D-11EB-4C27-8703-C5499137E04F}" type="sibTrans" cxnId="{82998E32-03A7-401A-80C4-D34EDEB413E4}">
      <dgm:prSet/>
      <dgm:spPr/>
      <dgm:t>
        <a:bodyPr/>
        <a:lstStyle/>
        <a:p>
          <a:endParaRPr lang="en-US"/>
        </a:p>
      </dgm:t>
    </dgm:pt>
    <dgm:pt modelId="{2ACB695F-6C47-4B1B-ABFD-CFA9E29E617E}">
      <dgm:prSet/>
      <dgm:spPr/>
      <dgm:t>
        <a:bodyPr/>
        <a:lstStyle/>
        <a:p>
          <a:pPr>
            <a:lnSpc>
              <a:spcPct val="100000"/>
            </a:lnSpc>
          </a:pPr>
          <a:r>
            <a:rPr lang="en-IN" b="0" i="0" dirty="0"/>
            <a:t>Default SQLite3 used for the database, storing and managing application data and user information.</a:t>
          </a:r>
          <a:endParaRPr lang="en-US" dirty="0"/>
        </a:p>
      </dgm:t>
    </dgm:pt>
    <dgm:pt modelId="{4B551D65-5A65-41F0-9A23-598B6E4CB33A}" type="parTrans" cxnId="{3146A3C8-9045-4313-8A61-9FA7D7DDBD23}">
      <dgm:prSet/>
      <dgm:spPr/>
      <dgm:t>
        <a:bodyPr/>
        <a:lstStyle/>
        <a:p>
          <a:endParaRPr lang="en-US"/>
        </a:p>
      </dgm:t>
    </dgm:pt>
    <dgm:pt modelId="{C9413A43-00E8-44B8-B51E-164FA67E2AE4}" type="sibTrans" cxnId="{3146A3C8-9045-4313-8A61-9FA7D7DDBD23}">
      <dgm:prSet/>
      <dgm:spPr/>
      <dgm:t>
        <a:bodyPr/>
        <a:lstStyle/>
        <a:p>
          <a:endParaRPr lang="en-US"/>
        </a:p>
      </dgm:t>
    </dgm:pt>
    <dgm:pt modelId="{4307A71A-1A7E-4468-A2DE-EB25BBC1530B}" type="pres">
      <dgm:prSet presAssocID="{0F546FCB-76C7-4A93-8C2B-E6D9E105FBB8}" presName="root" presStyleCnt="0">
        <dgm:presLayoutVars>
          <dgm:dir/>
          <dgm:resizeHandles val="exact"/>
        </dgm:presLayoutVars>
      </dgm:prSet>
      <dgm:spPr/>
    </dgm:pt>
    <dgm:pt modelId="{60FBC257-E60B-4730-9944-8AB8A4CAF571}" type="pres">
      <dgm:prSet presAssocID="{AD6BC558-8444-4EAB-B996-C7BD75D27FAA}" presName="compNode" presStyleCnt="0"/>
      <dgm:spPr/>
    </dgm:pt>
    <dgm:pt modelId="{F701A613-9576-43BD-858E-720EE1C20C0D}" type="pres">
      <dgm:prSet presAssocID="{AD6BC558-8444-4EAB-B996-C7BD75D27FAA}" presName="bgRect" presStyleLbl="bgShp" presStyleIdx="0" presStyleCnt="4"/>
      <dgm:spPr/>
    </dgm:pt>
    <dgm:pt modelId="{D0B0571F-DDD1-499F-A8A5-3CB7C5C81A54}" type="pres">
      <dgm:prSet presAssocID="{AD6BC558-8444-4EAB-B996-C7BD75D27FAA}"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Web Design"/>
        </a:ext>
      </dgm:extLst>
    </dgm:pt>
    <dgm:pt modelId="{0F4BD2EB-B025-4374-8B46-FCB1BE9EC639}" type="pres">
      <dgm:prSet presAssocID="{AD6BC558-8444-4EAB-B996-C7BD75D27FAA}" presName="spaceRect" presStyleCnt="0"/>
      <dgm:spPr/>
    </dgm:pt>
    <dgm:pt modelId="{4C295D71-3BB6-45FC-A6D5-F2296E399234}" type="pres">
      <dgm:prSet presAssocID="{AD6BC558-8444-4EAB-B996-C7BD75D27FAA}" presName="parTx" presStyleLbl="revTx" presStyleIdx="0" presStyleCnt="4">
        <dgm:presLayoutVars>
          <dgm:chMax val="0"/>
          <dgm:chPref val="0"/>
        </dgm:presLayoutVars>
      </dgm:prSet>
      <dgm:spPr/>
    </dgm:pt>
    <dgm:pt modelId="{4FA55426-BF2C-4331-B366-9F19516921CC}" type="pres">
      <dgm:prSet presAssocID="{C5B10441-6B94-452C-B2FD-51CBFBF79F08}" presName="sibTrans" presStyleCnt="0"/>
      <dgm:spPr/>
    </dgm:pt>
    <dgm:pt modelId="{DAECF26B-6B14-4F28-A942-7B4E911C9083}" type="pres">
      <dgm:prSet presAssocID="{81E73DF0-E33B-456F-A6FA-9EFB30B64B41}" presName="compNode" presStyleCnt="0"/>
      <dgm:spPr/>
    </dgm:pt>
    <dgm:pt modelId="{CA44EFAB-B729-4E36-B7C5-E9BD5C0D2B70}" type="pres">
      <dgm:prSet presAssocID="{81E73DF0-E33B-456F-A6FA-9EFB30B64B41}" presName="bgRect" presStyleLbl="bgShp" presStyleIdx="1" presStyleCnt="4"/>
      <dgm:spPr/>
    </dgm:pt>
    <dgm:pt modelId="{15F642B2-7BDD-4FEC-B00B-F9D022AE41E4}" type="pres">
      <dgm:prSet presAssocID="{81E73DF0-E33B-456F-A6FA-9EFB30B64B4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Drum Set"/>
        </a:ext>
      </dgm:extLst>
    </dgm:pt>
    <dgm:pt modelId="{DD955588-0174-47AD-B2FA-53B20AB42614}" type="pres">
      <dgm:prSet presAssocID="{81E73DF0-E33B-456F-A6FA-9EFB30B64B41}" presName="spaceRect" presStyleCnt="0"/>
      <dgm:spPr/>
    </dgm:pt>
    <dgm:pt modelId="{5AD8BCCA-ED20-479A-837E-A7CBB2FD6725}" type="pres">
      <dgm:prSet presAssocID="{81E73DF0-E33B-456F-A6FA-9EFB30B64B41}" presName="parTx" presStyleLbl="revTx" presStyleIdx="1" presStyleCnt="4">
        <dgm:presLayoutVars>
          <dgm:chMax val="0"/>
          <dgm:chPref val="0"/>
        </dgm:presLayoutVars>
      </dgm:prSet>
      <dgm:spPr/>
    </dgm:pt>
    <dgm:pt modelId="{77A385AF-5E98-42A9-B5C8-93666979428D}" type="pres">
      <dgm:prSet presAssocID="{BD853B97-B9D9-4D60-940C-DF424B4B78D1}" presName="sibTrans" presStyleCnt="0"/>
      <dgm:spPr/>
    </dgm:pt>
    <dgm:pt modelId="{669DBEA8-4310-43FC-8339-EBF31C128741}" type="pres">
      <dgm:prSet presAssocID="{010E3C2F-2E41-4DFE-A347-C8F3C43A7D73}" presName="compNode" presStyleCnt="0"/>
      <dgm:spPr/>
    </dgm:pt>
    <dgm:pt modelId="{6CE9B389-A890-4E8C-AFA2-D721C75F27F0}" type="pres">
      <dgm:prSet presAssocID="{010E3C2F-2E41-4DFE-A347-C8F3C43A7D73}" presName="bgRect" presStyleLbl="bgShp" presStyleIdx="2" presStyleCnt="4"/>
      <dgm:spPr/>
    </dgm:pt>
    <dgm:pt modelId="{88FE702B-C6CF-4DA4-B202-1588E3D0790C}" type="pres">
      <dgm:prSet presAssocID="{010E3C2F-2E41-4DFE-A347-C8F3C43A7D7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Programmer"/>
        </a:ext>
      </dgm:extLst>
    </dgm:pt>
    <dgm:pt modelId="{2AACBF88-30DA-4832-BBE6-B7AE8AE3217E}" type="pres">
      <dgm:prSet presAssocID="{010E3C2F-2E41-4DFE-A347-C8F3C43A7D73}" presName="spaceRect" presStyleCnt="0"/>
      <dgm:spPr/>
    </dgm:pt>
    <dgm:pt modelId="{6A9A7E9A-8A92-4ADD-8375-ED3D7A34819B}" type="pres">
      <dgm:prSet presAssocID="{010E3C2F-2E41-4DFE-A347-C8F3C43A7D73}" presName="parTx" presStyleLbl="revTx" presStyleIdx="2" presStyleCnt="4">
        <dgm:presLayoutVars>
          <dgm:chMax val="0"/>
          <dgm:chPref val="0"/>
        </dgm:presLayoutVars>
      </dgm:prSet>
      <dgm:spPr/>
    </dgm:pt>
    <dgm:pt modelId="{99A5036C-CED2-43F4-9B22-C80C61DFA6F4}" type="pres">
      <dgm:prSet presAssocID="{A6709A5D-11EB-4C27-8703-C5499137E04F}" presName="sibTrans" presStyleCnt="0"/>
      <dgm:spPr/>
    </dgm:pt>
    <dgm:pt modelId="{E829D335-8D93-40C0-92EE-2CB287CFBB27}" type="pres">
      <dgm:prSet presAssocID="{2ACB695F-6C47-4B1B-ABFD-CFA9E29E617E}" presName="compNode" presStyleCnt="0"/>
      <dgm:spPr/>
    </dgm:pt>
    <dgm:pt modelId="{E6E3297D-56A2-4FE1-A9A5-45BDACD9E547}" type="pres">
      <dgm:prSet presAssocID="{2ACB695F-6C47-4B1B-ABFD-CFA9E29E617E}" presName="bgRect" presStyleLbl="bgShp" presStyleIdx="3" presStyleCnt="4"/>
      <dgm:spPr/>
    </dgm:pt>
    <dgm:pt modelId="{9BC6C7E6-030F-4E8E-8CB9-6BC5F1A44FD4}" type="pres">
      <dgm:prSet presAssocID="{2ACB695F-6C47-4B1B-ABFD-CFA9E29E617E}"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Database"/>
        </a:ext>
      </dgm:extLst>
    </dgm:pt>
    <dgm:pt modelId="{4A04DA7E-9D94-4B4B-B05C-D31FB5BCD1AF}" type="pres">
      <dgm:prSet presAssocID="{2ACB695F-6C47-4B1B-ABFD-CFA9E29E617E}" presName="spaceRect" presStyleCnt="0"/>
      <dgm:spPr/>
    </dgm:pt>
    <dgm:pt modelId="{1EC94E6C-F328-4476-8A71-B3FFFC3FD843}" type="pres">
      <dgm:prSet presAssocID="{2ACB695F-6C47-4B1B-ABFD-CFA9E29E617E}" presName="parTx" presStyleLbl="revTx" presStyleIdx="3" presStyleCnt="4">
        <dgm:presLayoutVars>
          <dgm:chMax val="0"/>
          <dgm:chPref val="0"/>
        </dgm:presLayoutVars>
      </dgm:prSet>
      <dgm:spPr/>
    </dgm:pt>
  </dgm:ptLst>
  <dgm:cxnLst>
    <dgm:cxn modelId="{70CFFD0A-78EF-4290-8A92-7AD2DCFE36B7}" type="presOf" srcId="{2ACB695F-6C47-4B1B-ABFD-CFA9E29E617E}" destId="{1EC94E6C-F328-4476-8A71-B3FFFC3FD843}" srcOrd="0" destOrd="0" presId="urn:microsoft.com/office/officeart/2018/2/layout/IconVerticalSolidList"/>
    <dgm:cxn modelId="{63CC0C1C-14C5-47F0-9006-930DF7AA516C}" srcId="{0F546FCB-76C7-4A93-8C2B-E6D9E105FBB8}" destId="{81E73DF0-E33B-456F-A6FA-9EFB30B64B41}" srcOrd="1" destOrd="0" parTransId="{1597B0A0-B706-4DBF-A1DE-1A36953631D8}" sibTransId="{BD853B97-B9D9-4D60-940C-DF424B4B78D1}"/>
    <dgm:cxn modelId="{82998E32-03A7-401A-80C4-D34EDEB413E4}" srcId="{0F546FCB-76C7-4A93-8C2B-E6D9E105FBB8}" destId="{010E3C2F-2E41-4DFE-A347-C8F3C43A7D73}" srcOrd="2" destOrd="0" parTransId="{AFD71530-36F2-4B7D-8987-95F710ED3EC2}" sibTransId="{A6709A5D-11EB-4C27-8703-C5499137E04F}"/>
    <dgm:cxn modelId="{05D56F6E-3D08-42B8-8B36-2B7FBC390237}" type="presOf" srcId="{81E73DF0-E33B-456F-A6FA-9EFB30B64B41}" destId="{5AD8BCCA-ED20-479A-837E-A7CBB2FD6725}" srcOrd="0" destOrd="0" presId="urn:microsoft.com/office/officeart/2018/2/layout/IconVerticalSolidList"/>
    <dgm:cxn modelId="{AA80B77D-2D72-4B6E-9A5B-9AD4C8F27C99}" type="presOf" srcId="{010E3C2F-2E41-4DFE-A347-C8F3C43A7D73}" destId="{6A9A7E9A-8A92-4ADD-8375-ED3D7A34819B}" srcOrd="0" destOrd="0" presId="urn:microsoft.com/office/officeart/2018/2/layout/IconVerticalSolidList"/>
    <dgm:cxn modelId="{54EDD5A0-22BF-4588-B67C-A3E90A506C81}" srcId="{0F546FCB-76C7-4A93-8C2B-E6D9E105FBB8}" destId="{AD6BC558-8444-4EAB-B996-C7BD75D27FAA}" srcOrd="0" destOrd="0" parTransId="{E9DCF52F-4F79-44D0-BA79-43477B1F6AFE}" sibTransId="{C5B10441-6B94-452C-B2FD-51CBFBF79F08}"/>
    <dgm:cxn modelId="{FED1E5BE-7F6C-420D-BC94-C6D735125358}" type="presOf" srcId="{0F546FCB-76C7-4A93-8C2B-E6D9E105FBB8}" destId="{4307A71A-1A7E-4468-A2DE-EB25BBC1530B}" srcOrd="0" destOrd="0" presId="urn:microsoft.com/office/officeart/2018/2/layout/IconVerticalSolidList"/>
    <dgm:cxn modelId="{3146A3C8-9045-4313-8A61-9FA7D7DDBD23}" srcId="{0F546FCB-76C7-4A93-8C2B-E6D9E105FBB8}" destId="{2ACB695F-6C47-4B1B-ABFD-CFA9E29E617E}" srcOrd="3" destOrd="0" parTransId="{4B551D65-5A65-41F0-9A23-598B6E4CB33A}" sibTransId="{C9413A43-00E8-44B8-B51E-164FA67E2AE4}"/>
    <dgm:cxn modelId="{19F19AC9-62DC-4B6C-AEC0-4FD5B47069FE}" type="presOf" srcId="{AD6BC558-8444-4EAB-B996-C7BD75D27FAA}" destId="{4C295D71-3BB6-45FC-A6D5-F2296E399234}" srcOrd="0" destOrd="0" presId="urn:microsoft.com/office/officeart/2018/2/layout/IconVerticalSolidList"/>
    <dgm:cxn modelId="{222AF94F-F210-48A2-85F9-779B4BE04E9D}" type="presParOf" srcId="{4307A71A-1A7E-4468-A2DE-EB25BBC1530B}" destId="{60FBC257-E60B-4730-9944-8AB8A4CAF571}" srcOrd="0" destOrd="0" presId="urn:microsoft.com/office/officeart/2018/2/layout/IconVerticalSolidList"/>
    <dgm:cxn modelId="{D0F304FA-7F6F-4710-B76E-3B74AAFA0C98}" type="presParOf" srcId="{60FBC257-E60B-4730-9944-8AB8A4CAF571}" destId="{F701A613-9576-43BD-858E-720EE1C20C0D}" srcOrd="0" destOrd="0" presId="urn:microsoft.com/office/officeart/2018/2/layout/IconVerticalSolidList"/>
    <dgm:cxn modelId="{2276F543-CBFD-4470-A256-96AE8AFD278F}" type="presParOf" srcId="{60FBC257-E60B-4730-9944-8AB8A4CAF571}" destId="{D0B0571F-DDD1-499F-A8A5-3CB7C5C81A54}" srcOrd="1" destOrd="0" presId="urn:microsoft.com/office/officeart/2018/2/layout/IconVerticalSolidList"/>
    <dgm:cxn modelId="{43BB7750-2A93-473C-A306-B075E120ACB2}" type="presParOf" srcId="{60FBC257-E60B-4730-9944-8AB8A4CAF571}" destId="{0F4BD2EB-B025-4374-8B46-FCB1BE9EC639}" srcOrd="2" destOrd="0" presId="urn:microsoft.com/office/officeart/2018/2/layout/IconVerticalSolidList"/>
    <dgm:cxn modelId="{1C278A70-8970-40F5-A104-13A7E3CDFFDF}" type="presParOf" srcId="{60FBC257-E60B-4730-9944-8AB8A4CAF571}" destId="{4C295D71-3BB6-45FC-A6D5-F2296E399234}" srcOrd="3" destOrd="0" presId="urn:microsoft.com/office/officeart/2018/2/layout/IconVerticalSolidList"/>
    <dgm:cxn modelId="{CB23932A-703C-435F-94CF-21A16E213AC8}" type="presParOf" srcId="{4307A71A-1A7E-4468-A2DE-EB25BBC1530B}" destId="{4FA55426-BF2C-4331-B366-9F19516921CC}" srcOrd="1" destOrd="0" presId="urn:microsoft.com/office/officeart/2018/2/layout/IconVerticalSolidList"/>
    <dgm:cxn modelId="{3FDE9752-9DDC-4133-8860-335C626C6695}" type="presParOf" srcId="{4307A71A-1A7E-4468-A2DE-EB25BBC1530B}" destId="{DAECF26B-6B14-4F28-A942-7B4E911C9083}" srcOrd="2" destOrd="0" presId="urn:microsoft.com/office/officeart/2018/2/layout/IconVerticalSolidList"/>
    <dgm:cxn modelId="{0C4BFBB1-AB15-44D2-B06E-91DB465436BC}" type="presParOf" srcId="{DAECF26B-6B14-4F28-A942-7B4E911C9083}" destId="{CA44EFAB-B729-4E36-B7C5-E9BD5C0D2B70}" srcOrd="0" destOrd="0" presId="urn:microsoft.com/office/officeart/2018/2/layout/IconVerticalSolidList"/>
    <dgm:cxn modelId="{FE6F22C9-B9F0-44D7-ACFB-10469C9683D6}" type="presParOf" srcId="{DAECF26B-6B14-4F28-A942-7B4E911C9083}" destId="{15F642B2-7BDD-4FEC-B00B-F9D022AE41E4}" srcOrd="1" destOrd="0" presId="urn:microsoft.com/office/officeart/2018/2/layout/IconVerticalSolidList"/>
    <dgm:cxn modelId="{35E37A6A-6F56-4A20-8CD4-C42EA247583D}" type="presParOf" srcId="{DAECF26B-6B14-4F28-A942-7B4E911C9083}" destId="{DD955588-0174-47AD-B2FA-53B20AB42614}" srcOrd="2" destOrd="0" presId="urn:microsoft.com/office/officeart/2018/2/layout/IconVerticalSolidList"/>
    <dgm:cxn modelId="{7ECA28FA-166A-4230-90D1-D7CCB0BB6777}" type="presParOf" srcId="{DAECF26B-6B14-4F28-A942-7B4E911C9083}" destId="{5AD8BCCA-ED20-479A-837E-A7CBB2FD6725}" srcOrd="3" destOrd="0" presId="urn:microsoft.com/office/officeart/2018/2/layout/IconVerticalSolidList"/>
    <dgm:cxn modelId="{4CE24854-6C16-4A99-B7FF-697F054C2CA4}" type="presParOf" srcId="{4307A71A-1A7E-4468-A2DE-EB25BBC1530B}" destId="{77A385AF-5E98-42A9-B5C8-93666979428D}" srcOrd="3" destOrd="0" presId="urn:microsoft.com/office/officeart/2018/2/layout/IconVerticalSolidList"/>
    <dgm:cxn modelId="{BA9B55BC-48B8-4CBD-8A5C-FE4AF5B950C6}" type="presParOf" srcId="{4307A71A-1A7E-4468-A2DE-EB25BBC1530B}" destId="{669DBEA8-4310-43FC-8339-EBF31C128741}" srcOrd="4" destOrd="0" presId="urn:microsoft.com/office/officeart/2018/2/layout/IconVerticalSolidList"/>
    <dgm:cxn modelId="{EC0A9128-70C5-4372-9C76-710EAA54F28B}" type="presParOf" srcId="{669DBEA8-4310-43FC-8339-EBF31C128741}" destId="{6CE9B389-A890-4E8C-AFA2-D721C75F27F0}" srcOrd="0" destOrd="0" presId="urn:microsoft.com/office/officeart/2018/2/layout/IconVerticalSolidList"/>
    <dgm:cxn modelId="{812DE2E4-876D-42BA-A235-B18D61235903}" type="presParOf" srcId="{669DBEA8-4310-43FC-8339-EBF31C128741}" destId="{88FE702B-C6CF-4DA4-B202-1588E3D0790C}" srcOrd="1" destOrd="0" presId="urn:microsoft.com/office/officeart/2018/2/layout/IconVerticalSolidList"/>
    <dgm:cxn modelId="{4C8A0EB5-F25A-4536-8886-2000DEA69C0A}" type="presParOf" srcId="{669DBEA8-4310-43FC-8339-EBF31C128741}" destId="{2AACBF88-30DA-4832-BBE6-B7AE8AE3217E}" srcOrd="2" destOrd="0" presId="urn:microsoft.com/office/officeart/2018/2/layout/IconVerticalSolidList"/>
    <dgm:cxn modelId="{11BE90DA-7766-4893-9F2D-DAD5B794A4B0}" type="presParOf" srcId="{669DBEA8-4310-43FC-8339-EBF31C128741}" destId="{6A9A7E9A-8A92-4ADD-8375-ED3D7A34819B}" srcOrd="3" destOrd="0" presId="urn:microsoft.com/office/officeart/2018/2/layout/IconVerticalSolidList"/>
    <dgm:cxn modelId="{40382098-CEFF-4F30-BEBA-E1BC55A91DE6}" type="presParOf" srcId="{4307A71A-1A7E-4468-A2DE-EB25BBC1530B}" destId="{99A5036C-CED2-43F4-9B22-C80C61DFA6F4}" srcOrd="5" destOrd="0" presId="urn:microsoft.com/office/officeart/2018/2/layout/IconVerticalSolidList"/>
    <dgm:cxn modelId="{CB9AB7DB-D10C-42E3-A7F6-334A496C0B0F}" type="presParOf" srcId="{4307A71A-1A7E-4468-A2DE-EB25BBC1530B}" destId="{E829D335-8D93-40C0-92EE-2CB287CFBB27}" srcOrd="6" destOrd="0" presId="urn:microsoft.com/office/officeart/2018/2/layout/IconVerticalSolidList"/>
    <dgm:cxn modelId="{3D5B27F9-B56C-4C3B-A714-BD21A872EC09}" type="presParOf" srcId="{E829D335-8D93-40C0-92EE-2CB287CFBB27}" destId="{E6E3297D-56A2-4FE1-A9A5-45BDACD9E547}" srcOrd="0" destOrd="0" presId="urn:microsoft.com/office/officeart/2018/2/layout/IconVerticalSolidList"/>
    <dgm:cxn modelId="{B68D5C29-AEB2-4CE7-B250-34D1EDECF739}" type="presParOf" srcId="{E829D335-8D93-40C0-92EE-2CB287CFBB27}" destId="{9BC6C7E6-030F-4E8E-8CB9-6BC5F1A44FD4}" srcOrd="1" destOrd="0" presId="urn:microsoft.com/office/officeart/2018/2/layout/IconVerticalSolidList"/>
    <dgm:cxn modelId="{C344E4A3-718A-42BB-B466-DD0F29478333}" type="presParOf" srcId="{E829D335-8D93-40C0-92EE-2CB287CFBB27}" destId="{4A04DA7E-9D94-4B4B-B05C-D31FB5BCD1AF}" srcOrd="2" destOrd="0" presId="urn:microsoft.com/office/officeart/2018/2/layout/IconVerticalSolidList"/>
    <dgm:cxn modelId="{9F582C47-4796-40A3-AAA5-594CA7C54364}" type="presParOf" srcId="{E829D335-8D93-40C0-92EE-2CB287CFBB27}" destId="{1EC94E6C-F328-4476-8A71-B3FFFC3FD843}"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3D768F-32B7-4F03-AF39-04BD55D6CD6E}">
      <dsp:nvSpPr>
        <dsp:cNvPr id="0" name=""/>
        <dsp:cNvSpPr/>
      </dsp:nvSpPr>
      <dsp:spPr>
        <a:xfrm>
          <a:off x="0" y="75312"/>
          <a:ext cx="10506456" cy="21621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In the realm of mental health, access to immediate and accurate information is crucial for those seeking guidance and support. Our Mental Health FAQ Chatbot serves as a reliable and empathetic virtual assistant, designed to address common queries and concerns related to mental health. By providing accessible and informative responses, our chatbot aims to promote awareness, reduce stigma, and encourage users to take proactive steps towards better mental well-being.</a:t>
          </a:r>
        </a:p>
      </dsp:txBody>
      <dsp:txXfrm>
        <a:off x="105548" y="180860"/>
        <a:ext cx="10295360" cy="1951064"/>
      </dsp:txXfrm>
    </dsp:sp>
    <dsp:sp modelId="{7FC5951B-9FCA-43CF-A55A-99B87F02095F}">
      <dsp:nvSpPr>
        <dsp:cNvPr id="0" name=""/>
        <dsp:cNvSpPr/>
      </dsp:nvSpPr>
      <dsp:spPr>
        <a:xfrm>
          <a:off x="0" y="2297952"/>
          <a:ext cx="10506456" cy="216216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Our Mental Health FAQ Chatbot is a user-friendly and interactive platform that specializes in answering frequently asked questions regarding mental health. Through a carefully curated database and advanced natural language processing capabilities, the chatbot can provide prompt and accurate responses to a wide range of inquiries. Users can easily access the chatbot through various digital platforms, ensuring convenient and confidential access to information from the comfort of their own devices.</a:t>
          </a:r>
        </a:p>
      </dsp:txBody>
      <dsp:txXfrm>
        <a:off x="105548" y="2403500"/>
        <a:ext cx="10295360" cy="19510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01A613-9576-43BD-858E-720EE1C20C0D}">
      <dsp:nvSpPr>
        <dsp:cNvPr id="0" name=""/>
        <dsp:cNvSpPr/>
      </dsp:nvSpPr>
      <dsp:spPr>
        <a:xfrm>
          <a:off x="0" y="1805"/>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0B0571F-DDD1-499F-A8A5-3CB7C5C81A54}">
      <dsp:nvSpPr>
        <dsp:cNvPr id="0" name=""/>
        <dsp:cNvSpPr/>
      </dsp:nvSpPr>
      <dsp:spPr>
        <a:xfrm>
          <a:off x="276881" y="207750"/>
          <a:ext cx="503420" cy="50342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C295D71-3BB6-45FC-A6D5-F2296E399234}">
      <dsp:nvSpPr>
        <dsp:cNvPr id="0" name=""/>
        <dsp:cNvSpPr/>
      </dsp:nvSpPr>
      <dsp:spPr>
        <a:xfrm>
          <a:off x="1057183" y="1805"/>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IN" sz="2200" b="0" i="0" kern="1200"/>
            <a:t>HTML, CSS, and JavaScript, Bootstrap for the frontend, crafting the user interface and experience.</a:t>
          </a:r>
          <a:endParaRPr lang="en-US" sz="2200" kern="1200"/>
        </a:p>
      </dsp:txBody>
      <dsp:txXfrm>
        <a:off x="1057183" y="1805"/>
        <a:ext cx="9458416" cy="915310"/>
      </dsp:txXfrm>
    </dsp:sp>
    <dsp:sp modelId="{CA44EFAB-B729-4E36-B7C5-E9BD5C0D2B70}">
      <dsp:nvSpPr>
        <dsp:cNvPr id="0" name=""/>
        <dsp:cNvSpPr/>
      </dsp:nvSpPr>
      <dsp:spPr>
        <a:xfrm>
          <a:off x="0" y="1145944"/>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5F642B2-7BDD-4FEC-B00B-F9D022AE41E4}">
      <dsp:nvSpPr>
        <dsp:cNvPr id="0" name=""/>
        <dsp:cNvSpPr/>
      </dsp:nvSpPr>
      <dsp:spPr>
        <a:xfrm>
          <a:off x="276881" y="1351889"/>
          <a:ext cx="503420" cy="50342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AD8BCCA-ED20-479A-837E-A7CBB2FD6725}">
      <dsp:nvSpPr>
        <dsp:cNvPr id="0" name=""/>
        <dsp:cNvSpPr/>
      </dsp:nvSpPr>
      <dsp:spPr>
        <a:xfrm>
          <a:off x="1057183" y="1145944"/>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IN" sz="2200" b="0" i="0" kern="1200"/>
            <a:t>Python as the backend language, along with Django as the framework, managing server-side operations and application logic.</a:t>
          </a:r>
          <a:endParaRPr lang="en-US" sz="2200" kern="1200"/>
        </a:p>
      </dsp:txBody>
      <dsp:txXfrm>
        <a:off x="1057183" y="1145944"/>
        <a:ext cx="9458416" cy="915310"/>
      </dsp:txXfrm>
    </dsp:sp>
    <dsp:sp modelId="{6CE9B389-A890-4E8C-AFA2-D721C75F27F0}">
      <dsp:nvSpPr>
        <dsp:cNvPr id="0" name=""/>
        <dsp:cNvSpPr/>
      </dsp:nvSpPr>
      <dsp:spPr>
        <a:xfrm>
          <a:off x="0" y="2290082"/>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8FE702B-C6CF-4DA4-B202-1588E3D0790C}">
      <dsp:nvSpPr>
        <dsp:cNvPr id="0" name=""/>
        <dsp:cNvSpPr/>
      </dsp:nvSpPr>
      <dsp:spPr>
        <a:xfrm>
          <a:off x="276881" y="2496027"/>
          <a:ext cx="503420" cy="50342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9A7E9A-8A92-4ADD-8375-ED3D7A34819B}">
      <dsp:nvSpPr>
        <dsp:cNvPr id="0" name=""/>
        <dsp:cNvSpPr/>
      </dsp:nvSpPr>
      <dsp:spPr>
        <a:xfrm>
          <a:off x="1057183" y="2290082"/>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IN" sz="2200" b="0" i="0" kern="1200" dirty="0"/>
            <a:t>Chatterbot, a Python library, integrated for intelligent chat functionalities, enhancing user interaction.</a:t>
          </a:r>
          <a:endParaRPr lang="en-US" sz="2200" kern="1200" dirty="0"/>
        </a:p>
      </dsp:txBody>
      <dsp:txXfrm>
        <a:off x="1057183" y="2290082"/>
        <a:ext cx="9458416" cy="915310"/>
      </dsp:txXfrm>
    </dsp:sp>
    <dsp:sp modelId="{E6E3297D-56A2-4FE1-A9A5-45BDACD9E547}">
      <dsp:nvSpPr>
        <dsp:cNvPr id="0" name=""/>
        <dsp:cNvSpPr/>
      </dsp:nvSpPr>
      <dsp:spPr>
        <a:xfrm>
          <a:off x="0" y="3434221"/>
          <a:ext cx="10515600" cy="91531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BC6C7E6-030F-4E8E-8CB9-6BC5F1A44FD4}">
      <dsp:nvSpPr>
        <dsp:cNvPr id="0" name=""/>
        <dsp:cNvSpPr/>
      </dsp:nvSpPr>
      <dsp:spPr>
        <a:xfrm>
          <a:off x="276881" y="3640166"/>
          <a:ext cx="503420" cy="50342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EC94E6C-F328-4476-8A71-B3FFFC3FD843}">
      <dsp:nvSpPr>
        <dsp:cNvPr id="0" name=""/>
        <dsp:cNvSpPr/>
      </dsp:nvSpPr>
      <dsp:spPr>
        <a:xfrm>
          <a:off x="1057183" y="3434221"/>
          <a:ext cx="9458416" cy="915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870" tIns="96870" rIns="96870" bIns="96870" numCol="1" spcCol="1270" anchor="ctr" anchorCtr="0">
          <a:noAutofit/>
        </a:bodyPr>
        <a:lstStyle/>
        <a:p>
          <a:pPr marL="0" lvl="0" indent="0" algn="l" defTabSz="977900">
            <a:lnSpc>
              <a:spcPct val="100000"/>
            </a:lnSpc>
            <a:spcBef>
              <a:spcPct val="0"/>
            </a:spcBef>
            <a:spcAft>
              <a:spcPct val="35000"/>
            </a:spcAft>
            <a:buNone/>
          </a:pPr>
          <a:r>
            <a:rPr lang="en-IN" sz="2200" b="0" i="0" kern="1200" dirty="0"/>
            <a:t>Default SQLite3 used for the database, storing and managing application data and user information.</a:t>
          </a:r>
          <a:endParaRPr lang="en-US" sz="2200" kern="1200" dirty="0"/>
        </a:p>
      </dsp:txBody>
      <dsp:txXfrm>
        <a:off x="1057183" y="3434221"/>
        <a:ext cx="9458416" cy="91531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g>
</file>

<file path=ppt/media/image12.jpg>
</file>

<file path=ppt/media/image13.jpg>
</file>

<file path=ppt/media/image14.jpg>
</file>

<file path=ppt/media/image15.jpg>
</file>

<file path=ppt/media/image16.jpg>
</file>

<file path=ppt/media/image17.png>
</file>

<file path=ppt/media/image2.png>
</file>

<file path=ppt/media/image3.png>
</file>

<file path=ppt/media/image4.svg>
</file>

<file path=ppt/media/image5.png>
</file>

<file path=ppt/media/image6.svg>
</file>

<file path=ppt/media/image7.png>
</file>

<file path=ppt/media/image8.svg>
</file>

<file path=ppt/media/image9.png>
</file>

<file path=ppt/media/media1.m4a>
</file>

<file path=ppt/media/media10.m4a>
</file>

<file path=ppt/media/media2.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4AAEEC-D8E4-4B95-853E-29D1C7FEAC21}" type="datetimeFigureOut">
              <a:rPr lang="en-IN" smtClean="0"/>
              <a:t>08-11-2023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D7B7BD-E731-4EF1-B69F-03ED97DACB50}" type="slidenum">
              <a:rPr lang="en-IN" smtClean="0"/>
              <a:t>‹#›</a:t>
            </a:fld>
            <a:endParaRPr lang="en-IN"/>
          </a:p>
        </p:txBody>
      </p:sp>
    </p:spTree>
    <p:extLst>
      <p:ext uri="{BB962C8B-B14F-4D97-AF65-F5344CB8AC3E}">
        <p14:creationId xmlns:p14="http://schemas.microsoft.com/office/powerpoint/2010/main" val="2968201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1FD7B7BD-E731-4EF1-B69F-03ED97DACB50}" type="slidenum">
              <a:rPr lang="en-IN" smtClean="0"/>
              <a:t>9</a:t>
            </a:fld>
            <a:endParaRPr lang="en-IN"/>
          </a:p>
        </p:txBody>
      </p:sp>
    </p:spTree>
    <p:extLst>
      <p:ext uri="{BB962C8B-B14F-4D97-AF65-F5344CB8AC3E}">
        <p14:creationId xmlns:p14="http://schemas.microsoft.com/office/powerpoint/2010/main" val="722699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Upon selecting the "logout" option situated in the upper right-hand corner, users initiate a secure disconnection from their current session. This action triggers an automatic clearance of the chat history, ensuring the protection of sensitive data and maintaining user privacy. Consequently, the system directs the user to the revamped page layout, meticulously designed to mirror the user interface of the guest user page. By adopting this standardized presentation, the system promotes a seamless and intuitive user experience, reinforcing consistency across various user interactions. This strategic alignment underscores the platform's commitment to optimizing user engagement while prioritizing data security and user interface coherence.</a:t>
            </a:r>
            <a:endParaRPr lang="en-IN" dirty="0"/>
          </a:p>
        </p:txBody>
      </p:sp>
      <p:sp>
        <p:nvSpPr>
          <p:cNvPr id="4" name="Slide Number Placeholder 3"/>
          <p:cNvSpPr>
            <a:spLocks noGrp="1"/>
          </p:cNvSpPr>
          <p:nvPr>
            <p:ph type="sldNum" sz="quarter" idx="5"/>
          </p:nvPr>
        </p:nvSpPr>
        <p:spPr/>
        <p:txBody>
          <a:bodyPr/>
          <a:lstStyle/>
          <a:p>
            <a:fld id="{1FD7B7BD-E731-4EF1-B69F-03ED97DACB50}" type="slidenum">
              <a:rPr lang="en-IN" smtClean="0"/>
              <a:t>10</a:t>
            </a:fld>
            <a:endParaRPr lang="en-IN"/>
          </a:p>
        </p:txBody>
      </p:sp>
    </p:spTree>
    <p:extLst>
      <p:ext uri="{BB962C8B-B14F-4D97-AF65-F5344CB8AC3E}">
        <p14:creationId xmlns:p14="http://schemas.microsoft.com/office/powerpoint/2010/main" val="1247032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000000"/>
                </a:solidFill>
                <a:effectLst/>
                <a:latin typeface="Söhne"/>
              </a:rPr>
              <a:t>Advanced NLP Integration for Empathetic Interactions:</a:t>
            </a:r>
            <a:r>
              <a:rPr lang="en-US" b="0" i="0" dirty="0">
                <a:solidFill>
                  <a:srgbClr val="000000"/>
                </a:solidFill>
                <a:effectLst/>
                <a:latin typeface="Söhne"/>
              </a:rPr>
              <a:t> The platform leverages advanced NLP to foster more empathetic and personalized user interactions, creating a supportive atmosphere for mental health discussions.</a:t>
            </a:r>
          </a:p>
          <a:p>
            <a:pPr algn="l">
              <a:buFont typeface="+mj-lt"/>
              <a:buAutoNum type="arabicPeriod"/>
            </a:pPr>
            <a:r>
              <a:rPr lang="en-US" b="1" i="0" dirty="0">
                <a:solidFill>
                  <a:srgbClr val="000000"/>
                </a:solidFill>
                <a:effectLst/>
                <a:latin typeface="Söhne"/>
              </a:rPr>
              <a:t>Wider Range of Mental Health Assessments:</a:t>
            </a:r>
            <a:r>
              <a:rPr lang="en-US" b="0" i="0" dirty="0">
                <a:solidFill>
                  <a:srgbClr val="000000"/>
                </a:solidFill>
                <a:effectLst/>
                <a:latin typeface="Söhne"/>
              </a:rPr>
              <a:t> To address diverse needs, the platform expands its mental health assessments, offering users a comprehensive evaluation of various conditions.</a:t>
            </a:r>
          </a:p>
          <a:p>
            <a:pPr algn="l">
              <a:buFont typeface="+mj-lt"/>
              <a:buAutoNum type="arabicPeriod"/>
            </a:pPr>
            <a:r>
              <a:rPr lang="en-US" b="1" i="0" dirty="0">
                <a:solidFill>
                  <a:srgbClr val="000000"/>
                </a:solidFill>
                <a:effectLst/>
                <a:latin typeface="Söhne"/>
              </a:rPr>
              <a:t>Real-Time Data Analysis for Customized Support:</a:t>
            </a:r>
            <a:r>
              <a:rPr lang="en-US" b="0" i="0" dirty="0">
                <a:solidFill>
                  <a:srgbClr val="000000"/>
                </a:solidFill>
                <a:effectLst/>
                <a:latin typeface="Söhne"/>
              </a:rPr>
              <a:t> Real-time data analysis enables instant feedback and tailored resources, empowering users with timely insights and personalized assistance.</a:t>
            </a:r>
          </a:p>
          <a:p>
            <a:pPr algn="l">
              <a:buFont typeface="+mj-lt"/>
              <a:buAutoNum type="arabicPeriod"/>
            </a:pPr>
            <a:r>
              <a:rPr lang="en-US" b="1" i="0" dirty="0">
                <a:solidFill>
                  <a:srgbClr val="000000"/>
                </a:solidFill>
                <a:effectLst/>
                <a:latin typeface="Söhne"/>
              </a:rPr>
              <a:t>Virtual Support Community for Peer Interaction:</a:t>
            </a:r>
            <a:r>
              <a:rPr lang="en-US" b="0" i="0" dirty="0">
                <a:solidFill>
                  <a:srgbClr val="000000"/>
                </a:solidFill>
                <a:effectLst/>
                <a:latin typeface="Söhne"/>
              </a:rPr>
              <a:t> A virtual support community encourages peer-to-peer interaction, allowing users to connect, share experiences, and provide mutual encouragement.</a:t>
            </a:r>
          </a:p>
          <a:p>
            <a:pPr algn="l">
              <a:buFont typeface="+mj-lt"/>
              <a:buAutoNum type="arabicPeriod"/>
            </a:pPr>
            <a:r>
              <a:rPr lang="en-US" b="1" i="0" dirty="0">
                <a:solidFill>
                  <a:srgbClr val="000000"/>
                </a:solidFill>
                <a:effectLst/>
                <a:latin typeface="Söhne"/>
              </a:rPr>
              <a:t>Telemedicine Integration for Remote Mental Health Services:</a:t>
            </a:r>
            <a:r>
              <a:rPr lang="en-US" b="0" i="0" dirty="0">
                <a:solidFill>
                  <a:srgbClr val="000000"/>
                </a:solidFill>
                <a:effectLst/>
                <a:latin typeface="Söhne"/>
              </a:rPr>
              <a:t> The integration of telemedicine features facilitates remote access to mental health professionals, ensuring convenient and accessible support for users regardless of their location.</a:t>
            </a:r>
          </a:p>
          <a:p>
            <a:br>
              <a:rPr lang="en-US" b="0" i="0" dirty="0">
                <a:solidFill>
                  <a:srgbClr val="000000"/>
                </a:solidFill>
                <a:effectLst/>
                <a:latin typeface="Söhne"/>
              </a:rPr>
            </a:br>
            <a:endParaRPr lang="en-IN" dirty="0"/>
          </a:p>
        </p:txBody>
      </p:sp>
      <p:sp>
        <p:nvSpPr>
          <p:cNvPr id="4" name="Slide Number Placeholder 3"/>
          <p:cNvSpPr>
            <a:spLocks noGrp="1"/>
          </p:cNvSpPr>
          <p:nvPr>
            <p:ph type="sldNum" sz="quarter" idx="5"/>
          </p:nvPr>
        </p:nvSpPr>
        <p:spPr/>
        <p:txBody>
          <a:bodyPr/>
          <a:lstStyle/>
          <a:p>
            <a:fld id="{1FD7B7BD-E731-4EF1-B69F-03ED97DACB50}" type="slidenum">
              <a:rPr lang="en-IN" smtClean="0"/>
              <a:t>11</a:t>
            </a:fld>
            <a:endParaRPr lang="en-IN"/>
          </a:p>
        </p:txBody>
      </p:sp>
    </p:spTree>
    <p:extLst>
      <p:ext uri="{BB962C8B-B14F-4D97-AF65-F5344CB8AC3E}">
        <p14:creationId xmlns:p14="http://schemas.microsoft.com/office/powerpoint/2010/main" val="2851150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932B0-3B54-C339-E341-1F2B70746F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7BC3F51-4065-59EA-6A7B-787435737AF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B8F381A-F5CD-27FC-BB77-439B48E89CFD}"/>
              </a:ext>
            </a:extLst>
          </p:cNvPr>
          <p:cNvSpPr>
            <a:spLocks noGrp="1"/>
          </p:cNvSpPr>
          <p:nvPr>
            <p:ph type="dt" sz="half" idx="10"/>
          </p:nvPr>
        </p:nvSpPr>
        <p:spPr/>
        <p:txBody>
          <a:bodyPr/>
          <a:lstStyle/>
          <a:p>
            <a:fld id="{D9C2C3E9-6D26-4939-90BA-5206261F10A4}" type="datetimeFigureOut">
              <a:rPr lang="en-IN" smtClean="0"/>
              <a:t>08-11-2023</a:t>
            </a:fld>
            <a:endParaRPr lang="en-IN"/>
          </a:p>
        </p:txBody>
      </p:sp>
      <p:sp>
        <p:nvSpPr>
          <p:cNvPr id="5" name="Footer Placeholder 4">
            <a:extLst>
              <a:ext uri="{FF2B5EF4-FFF2-40B4-BE49-F238E27FC236}">
                <a16:creationId xmlns:a16="http://schemas.microsoft.com/office/drawing/2014/main" id="{B306784B-AC95-B54D-0846-35E732F1F0A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4CAB2EE-BD78-E21B-6EE5-E5FC15734927}"/>
              </a:ext>
            </a:extLst>
          </p:cNvPr>
          <p:cNvSpPr>
            <a:spLocks noGrp="1"/>
          </p:cNvSpPr>
          <p:nvPr>
            <p:ph type="sldNum" sz="quarter" idx="12"/>
          </p:nvPr>
        </p:nvSpPr>
        <p:spPr/>
        <p:txBody>
          <a:bodyPr/>
          <a:lstStyle/>
          <a:p>
            <a:fld id="{E5161D91-72D3-4414-9531-49D197739E0B}" type="slidenum">
              <a:rPr lang="en-IN" smtClean="0"/>
              <a:t>‹#›</a:t>
            </a:fld>
            <a:endParaRPr lang="en-IN"/>
          </a:p>
        </p:txBody>
      </p:sp>
    </p:spTree>
    <p:extLst>
      <p:ext uri="{BB962C8B-B14F-4D97-AF65-F5344CB8AC3E}">
        <p14:creationId xmlns:p14="http://schemas.microsoft.com/office/powerpoint/2010/main" val="38665554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22F6D5-E7A2-694E-82E6-8618F702EC6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0C71712-7751-06B8-F828-ECF2EB47E4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462ACFD-79DE-505A-7B39-F6783FAFE084}"/>
              </a:ext>
            </a:extLst>
          </p:cNvPr>
          <p:cNvSpPr>
            <a:spLocks noGrp="1"/>
          </p:cNvSpPr>
          <p:nvPr>
            <p:ph type="dt" sz="half" idx="10"/>
          </p:nvPr>
        </p:nvSpPr>
        <p:spPr/>
        <p:txBody>
          <a:bodyPr/>
          <a:lstStyle/>
          <a:p>
            <a:fld id="{D9C2C3E9-6D26-4939-90BA-5206261F10A4}" type="datetimeFigureOut">
              <a:rPr lang="en-IN" smtClean="0"/>
              <a:t>08-11-2023</a:t>
            </a:fld>
            <a:endParaRPr lang="en-IN"/>
          </a:p>
        </p:txBody>
      </p:sp>
      <p:sp>
        <p:nvSpPr>
          <p:cNvPr id="5" name="Footer Placeholder 4">
            <a:extLst>
              <a:ext uri="{FF2B5EF4-FFF2-40B4-BE49-F238E27FC236}">
                <a16:creationId xmlns:a16="http://schemas.microsoft.com/office/drawing/2014/main" id="{E04B85DA-0BAB-54D6-4810-AE9851C4DF9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9230B22-D955-134A-E5C9-6B73A382028D}"/>
              </a:ext>
            </a:extLst>
          </p:cNvPr>
          <p:cNvSpPr>
            <a:spLocks noGrp="1"/>
          </p:cNvSpPr>
          <p:nvPr>
            <p:ph type="sldNum" sz="quarter" idx="12"/>
          </p:nvPr>
        </p:nvSpPr>
        <p:spPr/>
        <p:txBody>
          <a:bodyPr/>
          <a:lstStyle/>
          <a:p>
            <a:fld id="{E5161D91-72D3-4414-9531-49D197739E0B}" type="slidenum">
              <a:rPr lang="en-IN" smtClean="0"/>
              <a:t>‹#›</a:t>
            </a:fld>
            <a:endParaRPr lang="en-IN"/>
          </a:p>
        </p:txBody>
      </p:sp>
    </p:spTree>
    <p:extLst>
      <p:ext uri="{BB962C8B-B14F-4D97-AF65-F5344CB8AC3E}">
        <p14:creationId xmlns:p14="http://schemas.microsoft.com/office/powerpoint/2010/main" val="11110214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C5BED3-ADCA-93CD-6AAE-79037075489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67CF12D-DFD0-692F-0834-C4EE14E972B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2D8A086-D1EE-198B-5B5A-94C3AFC85D4A}"/>
              </a:ext>
            </a:extLst>
          </p:cNvPr>
          <p:cNvSpPr>
            <a:spLocks noGrp="1"/>
          </p:cNvSpPr>
          <p:nvPr>
            <p:ph type="dt" sz="half" idx="10"/>
          </p:nvPr>
        </p:nvSpPr>
        <p:spPr/>
        <p:txBody>
          <a:bodyPr/>
          <a:lstStyle/>
          <a:p>
            <a:fld id="{D9C2C3E9-6D26-4939-90BA-5206261F10A4}" type="datetimeFigureOut">
              <a:rPr lang="en-IN" smtClean="0"/>
              <a:t>08-11-2023</a:t>
            </a:fld>
            <a:endParaRPr lang="en-IN"/>
          </a:p>
        </p:txBody>
      </p:sp>
      <p:sp>
        <p:nvSpPr>
          <p:cNvPr id="5" name="Footer Placeholder 4">
            <a:extLst>
              <a:ext uri="{FF2B5EF4-FFF2-40B4-BE49-F238E27FC236}">
                <a16:creationId xmlns:a16="http://schemas.microsoft.com/office/drawing/2014/main" id="{09973FE5-1B5D-B1DE-2E64-8E5056A2B2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B638E93-6A96-90C2-D2AB-0ED85FBA9254}"/>
              </a:ext>
            </a:extLst>
          </p:cNvPr>
          <p:cNvSpPr>
            <a:spLocks noGrp="1"/>
          </p:cNvSpPr>
          <p:nvPr>
            <p:ph type="sldNum" sz="quarter" idx="12"/>
          </p:nvPr>
        </p:nvSpPr>
        <p:spPr/>
        <p:txBody>
          <a:bodyPr/>
          <a:lstStyle/>
          <a:p>
            <a:fld id="{E5161D91-72D3-4414-9531-49D197739E0B}" type="slidenum">
              <a:rPr lang="en-IN" smtClean="0"/>
              <a:t>‹#›</a:t>
            </a:fld>
            <a:endParaRPr lang="en-IN"/>
          </a:p>
        </p:txBody>
      </p:sp>
    </p:spTree>
    <p:extLst>
      <p:ext uri="{BB962C8B-B14F-4D97-AF65-F5344CB8AC3E}">
        <p14:creationId xmlns:p14="http://schemas.microsoft.com/office/powerpoint/2010/main" val="3397380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FE755-F830-8FAF-4275-F2504655414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A47133E-E64C-E65E-CC7E-22B75BBA76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2F157F-50A2-9E71-C12A-26056B90BD5D}"/>
              </a:ext>
            </a:extLst>
          </p:cNvPr>
          <p:cNvSpPr>
            <a:spLocks noGrp="1"/>
          </p:cNvSpPr>
          <p:nvPr>
            <p:ph type="dt" sz="half" idx="10"/>
          </p:nvPr>
        </p:nvSpPr>
        <p:spPr/>
        <p:txBody>
          <a:bodyPr/>
          <a:lstStyle/>
          <a:p>
            <a:fld id="{D9C2C3E9-6D26-4939-90BA-5206261F10A4}" type="datetimeFigureOut">
              <a:rPr lang="en-IN" smtClean="0"/>
              <a:t>08-11-2023</a:t>
            </a:fld>
            <a:endParaRPr lang="en-IN"/>
          </a:p>
        </p:txBody>
      </p:sp>
      <p:sp>
        <p:nvSpPr>
          <p:cNvPr id="5" name="Footer Placeholder 4">
            <a:extLst>
              <a:ext uri="{FF2B5EF4-FFF2-40B4-BE49-F238E27FC236}">
                <a16:creationId xmlns:a16="http://schemas.microsoft.com/office/drawing/2014/main" id="{FA004A60-F814-FA9D-8618-76576693ABA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32319E1-DD9D-5D94-7A10-59A3AF5AA42D}"/>
              </a:ext>
            </a:extLst>
          </p:cNvPr>
          <p:cNvSpPr>
            <a:spLocks noGrp="1"/>
          </p:cNvSpPr>
          <p:nvPr>
            <p:ph type="sldNum" sz="quarter" idx="12"/>
          </p:nvPr>
        </p:nvSpPr>
        <p:spPr/>
        <p:txBody>
          <a:bodyPr/>
          <a:lstStyle/>
          <a:p>
            <a:fld id="{E5161D91-72D3-4414-9531-49D197739E0B}" type="slidenum">
              <a:rPr lang="en-IN" smtClean="0"/>
              <a:t>‹#›</a:t>
            </a:fld>
            <a:endParaRPr lang="en-IN"/>
          </a:p>
        </p:txBody>
      </p:sp>
    </p:spTree>
    <p:extLst>
      <p:ext uri="{BB962C8B-B14F-4D97-AF65-F5344CB8AC3E}">
        <p14:creationId xmlns:p14="http://schemas.microsoft.com/office/powerpoint/2010/main" val="21094432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1F356-A220-2FE0-7CB4-25977A6B8BB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1D49FFE-8DF7-612C-60A3-812B60A8444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0F10E4E-DD48-11AF-4045-DE2B55DCF83F}"/>
              </a:ext>
            </a:extLst>
          </p:cNvPr>
          <p:cNvSpPr>
            <a:spLocks noGrp="1"/>
          </p:cNvSpPr>
          <p:nvPr>
            <p:ph type="dt" sz="half" idx="10"/>
          </p:nvPr>
        </p:nvSpPr>
        <p:spPr/>
        <p:txBody>
          <a:bodyPr/>
          <a:lstStyle/>
          <a:p>
            <a:fld id="{D9C2C3E9-6D26-4939-90BA-5206261F10A4}" type="datetimeFigureOut">
              <a:rPr lang="en-IN" smtClean="0"/>
              <a:t>08-11-2023</a:t>
            </a:fld>
            <a:endParaRPr lang="en-IN"/>
          </a:p>
        </p:txBody>
      </p:sp>
      <p:sp>
        <p:nvSpPr>
          <p:cNvPr id="5" name="Footer Placeholder 4">
            <a:extLst>
              <a:ext uri="{FF2B5EF4-FFF2-40B4-BE49-F238E27FC236}">
                <a16:creationId xmlns:a16="http://schemas.microsoft.com/office/drawing/2014/main" id="{738883DA-F80D-072D-C3D1-396BFED19C8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4C4018-EC50-02DE-27BD-F3AF44E5B958}"/>
              </a:ext>
            </a:extLst>
          </p:cNvPr>
          <p:cNvSpPr>
            <a:spLocks noGrp="1"/>
          </p:cNvSpPr>
          <p:nvPr>
            <p:ph type="sldNum" sz="quarter" idx="12"/>
          </p:nvPr>
        </p:nvSpPr>
        <p:spPr/>
        <p:txBody>
          <a:bodyPr/>
          <a:lstStyle/>
          <a:p>
            <a:fld id="{E5161D91-72D3-4414-9531-49D197739E0B}" type="slidenum">
              <a:rPr lang="en-IN" smtClean="0"/>
              <a:t>‹#›</a:t>
            </a:fld>
            <a:endParaRPr lang="en-IN"/>
          </a:p>
        </p:txBody>
      </p:sp>
    </p:spTree>
    <p:extLst>
      <p:ext uri="{BB962C8B-B14F-4D97-AF65-F5344CB8AC3E}">
        <p14:creationId xmlns:p14="http://schemas.microsoft.com/office/powerpoint/2010/main" val="2822581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8D56F-20B6-49CE-1F20-03A37382F6E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87293C8-49BE-31A9-6F6D-75F518796D6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4C767F1-E442-C766-D0C9-464AD964392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AEEE301-E1C8-C183-29B0-FB576580B8BB}"/>
              </a:ext>
            </a:extLst>
          </p:cNvPr>
          <p:cNvSpPr>
            <a:spLocks noGrp="1"/>
          </p:cNvSpPr>
          <p:nvPr>
            <p:ph type="dt" sz="half" idx="10"/>
          </p:nvPr>
        </p:nvSpPr>
        <p:spPr/>
        <p:txBody>
          <a:bodyPr/>
          <a:lstStyle/>
          <a:p>
            <a:fld id="{D9C2C3E9-6D26-4939-90BA-5206261F10A4}" type="datetimeFigureOut">
              <a:rPr lang="en-IN" smtClean="0"/>
              <a:t>08-11-2023</a:t>
            </a:fld>
            <a:endParaRPr lang="en-IN"/>
          </a:p>
        </p:txBody>
      </p:sp>
      <p:sp>
        <p:nvSpPr>
          <p:cNvPr id="6" name="Footer Placeholder 5">
            <a:extLst>
              <a:ext uri="{FF2B5EF4-FFF2-40B4-BE49-F238E27FC236}">
                <a16:creationId xmlns:a16="http://schemas.microsoft.com/office/drawing/2014/main" id="{133F7C9A-ADCA-ACA2-AFB1-CC5B1EC6C3C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60A2DB1-0157-0441-176A-E39040DB1D66}"/>
              </a:ext>
            </a:extLst>
          </p:cNvPr>
          <p:cNvSpPr>
            <a:spLocks noGrp="1"/>
          </p:cNvSpPr>
          <p:nvPr>
            <p:ph type="sldNum" sz="quarter" idx="12"/>
          </p:nvPr>
        </p:nvSpPr>
        <p:spPr/>
        <p:txBody>
          <a:bodyPr/>
          <a:lstStyle/>
          <a:p>
            <a:fld id="{E5161D91-72D3-4414-9531-49D197739E0B}" type="slidenum">
              <a:rPr lang="en-IN" smtClean="0"/>
              <a:t>‹#›</a:t>
            </a:fld>
            <a:endParaRPr lang="en-IN"/>
          </a:p>
        </p:txBody>
      </p:sp>
    </p:spTree>
    <p:extLst>
      <p:ext uri="{BB962C8B-B14F-4D97-AF65-F5344CB8AC3E}">
        <p14:creationId xmlns:p14="http://schemas.microsoft.com/office/powerpoint/2010/main" val="4141755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54EB8-CF6B-70DD-4807-C6BE844DABF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B76CE68-4CDB-1F8F-02F4-AF2EC71F36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68E70D3-3CB8-61D8-7827-6804B34DD55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44C7B33-5377-45EE-1870-B7EBD1BD10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EE14FFD-44B2-B4A2-9F61-969430929A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D167318-334C-591B-6A31-50220E439269}"/>
              </a:ext>
            </a:extLst>
          </p:cNvPr>
          <p:cNvSpPr>
            <a:spLocks noGrp="1"/>
          </p:cNvSpPr>
          <p:nvPr>
            <p:ph type="dt" sz="half" idx="10"/>
          </p:nvPr>
        </p:nvSpPr>
        <p:spPr/>
        <p:txBody>
          <a:bodyPr/>
          <a:lstStyle/>
          <a:p>
            <a:fld id="{D9C2C3E9-6D26-4939-90BA-5206261F10A4}" type="datetimeFigureOut">
              <a:rPr lang="en-IN" smtClean="0"/>
              <a:t>08-11-2023</a:t>
            </a:fld>
            <a:endParaRPr lang="en-IN"/>
          </a:p>
        </p:txBody>
      </p:sp>
      <p:sp>
        <p:nvSpPr>
          <p:cNvPr id="8" name="Footer Placeholder 7">
            <a:extLst>
              <a:ext uri="{FF2B5EF4-FFF2-40B4-BE49-F238E27FC236}">
                <a16:creationId xmlns:a16="http://schemas.microsoft.com/office/drawing/2014/main" id="{12114C06-A195-8D85-B731-09AACF1BFAA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96A418E-DDA7-B9A1-9ECB-A60A6055BDF8}"/>
              </a:ext>
            </a:extLst>
          </p:cNvPr>
          <p:cNvSpPr>
            <a:spLocks noGrp="1"/>
          </p:cNvSpPr>
          <p:nvPr>
            <p:ph type="sldNum" sz="quarter" idx="12"/>
          </p:nvPr>
        </p:nvSpPr>
        <p:spPr/>
        <p:txBody>
          <a:bodyPr/>
          <a:lstStyle/>
          <a:p>
            <a:fld id="{E5161D91-72D3-4414-9531-49D197739E0B}" type="slidenum">
              <a:rPr lang="en-IN" smtClean="0"/>
              <a:t>‹#›</a:t>
            </a:fld>
            <a:endParaRPr lang="en-IN"/>
          </a:p>
        </p:txBody>
      </p:sp>
    </p:spTree>
    <p:extLst>
      <p:ext uri="{BB962C8B-B14F-4D97-AF65-F5344CB8AC3E}">
        <p14:creationId xmlns:p14="http://schemas.microsoft.com/office/powerpoint/2010/main" val="261333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71EC9-D004-E417-51FE-E419B565965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A5FB16E-B5E2-295E-95F2-9BE9F5FEFE34}"/>
              </a:ext>
            </a:extLst>
          </p:cNvPr>
          <p:cNvSpPr>
            <a:spLocks noGrp="1"/>
          </p:cNvSpPr>
          <p:nvPr>
            <p:ph type="dt" sz="half" idx="10"/>
          </p:nvPr>
        </p:nvSpPr>
        <p:spPr/>
        <p:txBody>
          <a:bodyPr/>
          <a:lstStyle/>
          <a:p>
            <a:fld id="{D9C2C3E9-6D26-4939-90BA-5206261F10A4}" type="datetimeFigureOut">
              <a:rPr lang="en-IN" smtClean="0"/>
              <a:t>08-11-2023</a:t>
            </a:fld>
            <a:endParaRPr lang="en-IN"/>
          </a:p>
        </p:txBody>
      </p:sp>
      <p:sp>
        <p:nvSpPr>
          <p:cNvPr id="4" name="Footer Placeholder 3">
            <a:extLst>
              <a:ext uri="{FF2B5EF4-FFF2-40B4-BE49-F238E27FC236}">
                <a16:creationId xmlns:a16="http://schemas.microsoft.com/office/drawing/2014/main" id="{D6AFAA48-AA5F-13C0-7632-96A2B0B9ACB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D5CBAAE5-D1B6-FBA2-CFD4-B589F4C6A52D}"/>
              </a:ext>
            </a:extLst>
          </p:cNvPr>
          <p:cNvSpPr>
            <a:spLocks noGrp="1"/>
          </p:cNvSpPr>
          <p:nvPr>
            <p:ph type="sldNum" sz="quarter" idx="12"/>
          </p:nvPr>
        </p:nvSpPr>
        <p:spPr/>
        <p:txBody>
          <a:bodyPr/>
          <a:lstStyle/>
          <a:p>
            <a:fld id="{E5161D91-72D3-4414-9531-49D197739E0B}" type="slidenum">
              <a:rPr lang="en-IN" smtClean="0"/>
              <a:t>‹#›</a:t>
            </a:fld>
            <a:endParaRPr lang="en-IN"/>
          </a:p>
        </p:txBody>
      </p:sp>
    </p:spTree>
    <p:extLst>
      <p:ext uri="{BB962C8B-B14F-4D97-AF65-F5344CB8AC3E}">
        <p14:creationId xmlns:p14="http://schemas.microsoft.com/office/powerpoint/2010/main" val="26532555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C1E11B-C237-93AD-A2C7-48C325FA2CE0}"/>
              </a:ext>
            </a:extLst>
          </p:cNvPr>
          <p:cNvSpPr>
            <a:spLocks noGrp="1"/>
          </p:cNvSpPr>
          <p:nvPr>
            <p:ph type="dt" sz="half" idx="10"/>
          </p:nvPr>
        </p:nvSpPr>
        <p:spPr/>
        <p:txBody>
          <a:bodyPr/>
          <a:lstStyle/>
          <a:p>
            <a:fld id="{D9C2C3E9-6D26-4939-90BA-5206261F10A4}" type="datetimeFigureOut">
              <a:rPr lang="en-IN" smtClean="0"/>
              <a:t>08-11-2023</a:t>
            </a:fld>
            <a:endParaRPr lang="en-IN"/>
          </a:p>
        </p:txBody>
      </p:sp>
      <p:sp>
        <p:nvSpPr>
          <p:cNvPr id="3" name="Footer Placeholder 2">
            <a:extLst>
              <a:ext uri="{FF2B5EF4-FFF2-40B4-BE49-F238E27FC236}">
                <a16:creationId xmlns:a16="http://schemas.microsoft.com/office/drawing/2014/main" id="{98018230-793C-BDF4-580F-88AAE42C94E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1DCBE0E-E89B-29C1-8651-79DC35C206B6}"/>
              </a:ext>
            </a:extLst>
          </p:cNvPr>
          <p:cNvSpPr>
            <a:spLocks noGrp="1"/>
          </p:cNvSpPr>
          <p:nvPr>
            <p:ph type="sldNum" sz="quarter" idx="12"/>
          </p:nvPr>
        </p:nvSpPr>
        <p:spPr/>
        <p:txBody>
          <a:bodyPr/>
          <a:lstStyle/>
          <a:p>
            <a:fld id="{E5161D91-72D3-4414-9531-49D197739E0B}" type="slidenum">
              <a:rPr lang="en-IN" smtClean="0"/>
              <a:t>‹#›</a:t>
            </a:fld>
            <a:endParaRPr lang="en-IN"/>
          </a:p>
        </p:txBody>
      </p:sp>
    </p:spTree>
    <p:extLst>
      <p:ext uri="{BB962C8B-B14F-4D97-AF65-F5344CB8AC3E}">
        <p14:creationId xmlns:p14="http://schemas.microsoft.com/office/powerpoint/2010/main" val="24536448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B3C59-600A-4330-92BA-0D8430224E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B09527D8-6531-039D-9A7B-F3AADA3CE89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009113B-6B9B-A0A8-5C43-7F5B28A7A6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F31BE9-CDC7-FB78-8A34-E3C029CCAA7A}"/>
              </a:ext>
            </a:extLst>
          </p:cNvPr>
          <p:cNvSpPr>
            <a:spLocks noGrp="1"/>
          </p:cNvSpPr>
          <p:nvPr>
            <p:ph type="dt" sz="half" idx="10"/>
          </p:nvPr>
        </p:nvSpPr>
        <p:spPr/>
        <p:txBody>
          <a:bodyPr/>
          <a:lstStyle/>
          <a:p>
            <a:fld id="{D9C2C3E9-6D26-4939-90BA-5206261F10A4}" type="datetimeFigureOut">
              <a:rPr lang="en-IN" smtClean="0"/>
              <a:t>08-11-2023</a:t>
            </a:fld>
            <a:endParaRPr lang="en-IN"/>
          </a:p>
        </p:txBody>
      </p:sp>
      <p:sp>
        <p:nvSpPr>
          <p:cNvPr id="6" name="Footer Placeholder 5">
            <a:extLst>
              <a:ext uri="{FF2B5EF4-FFF2-40B4-BE49-F238E27FC236}">
                <a16:creationId xmlns:a16="http://schemas.microsoft.com/office/drawing/2014/main" id="{1E99084A-1C95-9760-B30D-30E2FB41CE7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C42521C-A1BA-8D6C-B938-2B8F587905CB}"/>
              </a:ext>
            </a:extLst>
          </p:cNvPr>
          <p:cNvSpPr>
            <a:spLocks noGrp="1"/>
          </p:cNvSpPr>
          <p:nvPr>
            <p:ph type="sldNum" sz="quarter" idx="12"/>
          </p:nvPr>
        </p:nvSpPr>
        <p:spPr/>
        <p:txBody>
          <a:bodyPr/>
          <a:lstStyle/>
          <a:p>
            <a:fld id="{E5161D91-72D3-4414-9531-49D197739E0B}" type="slidenum">
              <a:rPr lang="en-IN" smtClean="0"/>
              <a:t>‹#›</a:t>
            </a:fld>
            <a:endParaRPr lang="en-IN"/>
          </a:p>
        </p:txBody>
      </p:sp>
    </p:spTree>
    <p:extLst>
      <p:ext uri="{BB962C8B-B14F-4D97-AF65-F5344CB8AC3E}">
        <p14:creationId xmlns:p14="http://schemas.microsoft.com/office/powerpoint/2010/main" val="21270331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B56A2-E64A-B1FC-8856-9464F66244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88A004D-17D9-BF5E-C6B2-72F461D422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7A3DC8F-CB90-F67A-C460-F93F7A761E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23A791-B47C-82F5-50CC-52F16D52FEC8}"/>
              </a:ext>
            </a:extLst>
          </p:cNvPr>
          <p:cNvSpPr>
            <a:spLocks noGrp="1"/>
          </p:cNvSpPr>
          <p:nvPr>
            <p:ph type="dt" sz="half" idx="10"/>
          </p:nvPr>
        </p:nvSpPr>
        <p:spPr/>
        <p:txBody>
          <a:bodyPr/>
          <a:lstStyle/>
          <a:p>
            <a:fld id="{D9C2C3E9-6D26-4939-90BA-5206261F10A4}" type="datetimeFigureOut">
              <a:rPr lang="en-IN" smtClean="0"/>
              <a:t>08-11-2023</a:t>
            </a:fld>
            <a:endParaRPr lang="en-IN"/>
          </a:p>
        </p:txBody>
      </p:sp>
      <p:sp>
        <p:nvSpPr>
          <p:cNvPr id="6" name="Footer Placeholder 5">
            <a:extLst>
              <a:ext uri="{FF2B5EF4-FFF2-40B4-BE49-F238E27FC236}">
                <a16:creationId xmlns:a16="http://schemas.microsoft.com/office/drawing/2014/main" id="{C39F267F-FDEA-EB5E-2034-A3D839ED2DB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D17FCF6-6D70-4994-4162-A81B331A8F9A}"/>
              </a:ext>
            </a:extLst>
          </p:cNvPr>
          <p:cNvSpPr>
            <a:spLocks noGrp="1"/>
          </p:cNvSpPr>
          <p:nvPr>
            <p:ph type="sldNum" sz="quarter" idx="12"/>
          </p:nvPr>
        </p:nvSpPr>
        <p:spPr/>
        <p:txBody>
          <a:bodyPr/>
          <a:lstStyle/>
          <a:p>
            <a:fld id="{E5161D91-72D3-4414-9531-49D197739E0B}" type="slidenum">
              <a:rPr lang="en-IN" smtClean="0"/>
              <a:t>‹#›</a:t>
            </a:fld>
            <a:endParaRPr lang="en-IN"/>
          </a:p>
        </p:txBody>
      </p:sp>
    </p:spTree>
    <p:extLst>
      <p:ext uri="{BB962C8B-B14F-4D97-AF65-F5344CB8AC3E}">
        <p14:creationId xmlns:p14="http://schemas.microsoft.com/office/powerpoint/2010/main" val="20506519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1E9F2D-197B-5016-3165-4C16C27A7D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E70117D-CAAC-0B67-0F53-BC5678686B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34F6D71-7325-0A4C-2EFD-61B90C73B0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C2C3E9-6D26-4939-90BA-5206261F10A4}" type="datetimeFigureOut">
              <a:rPr lang="en-IN" smtClean="0"/>
              <a:t>08-11-2023</a:t>
            </a:fld>
            <a:endParaRPr lang="en-IN"/>
          </a:p>
        </p:txBody>
      </p:sp>
      <p:sp>
        <p:nvSpPr>
          <p:cNvPr id="5" name="Footer Placeholder 4">
            <a:extLst>
              <a:ext uri="{FF2B5EF4-FFF2-40B4-BE49-F238E27FC236}">
                <a16:creationId xmlns:a16="http://schemas.microsoft.com/office/drawing/2014/main" id="{196540B4-A7BA-927A-F190-33CA3A8F55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E702DB70-C9A0-D271-BEE2-207216D427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161D91-72D3-4414-9531-49D197739E0B}" type="slidenum">
              <a:rPr lang="en-IN" smtClean="0"/>
              <a:t>‹#›</a:t>
            </a:fld>
            <a:endParaRPr lang="en-IN"/>
          </a:p>
        </p:txBody>
      </p:sp>
    </p:spTree>
    <p:extLst>
      <p:ext uri="{BB962C8B-B14F-4D97-AF65-F5344CB8AC3E}">
        <p14:creationId xmlns:p14="http://schemas.microsoft.com/office/powerpoint/2010/main" val="3886427710"/>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 id="2147483841" r:id="rId5"/>
    <p:sldLayoutId id="2147483842" r:id="rId6"/>
    <p:sldLayoutId id="2147483843" r:id="rId7"/>
    <p:sldLayoutId id="2147483844" r:id="rId8"/>
    <p:sldLayoutId id="2147483845" r:id="rId9"/>
    <p:sldLayoutId id="2147483846" r:id="rId10"/>
    <p:sldLayoutId id="214748384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7.png"/><Relationship Id="rId5" Type="http://schemas.openxmlformats.org/officeDocument/2006/relationships/image" Target="../media/image14.jpg"/><Relationship Id="rId4" Type="http://schemas.openxmlformats.org/officeDocument/2006/relationships/notesSlide" Target="../notesSlides/notesSlide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11.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13.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14.jp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70C5853-74E8-6E0C-08F9-75E6420AF0E9}"/>
              </a:ext>
            </a:extLst>
          </p:cNvPr>
          <p:cNvPicPr>
            <a:picLocks noChangeAspect="1"/>
          </p:cNvPicPr>
          <p:nvPr/>
        </p:nvPicPr>
        <p:blipFill rotWithShape="1">
          <a:blip r:embed="rId2">
            <a:alphaModFix amt="50000"/>
          </a:blip>
          <a:srcRect t="10141" b="12805"/>
          <a:stretch/>
        </p:blipFill>
        <p:spPr>
          <a:xfrm>
            <a:off x="20" y="1"/>
            <a:ext cx="12191980" cy="6857999"/>
          </a:xfrm>
          <a:prstGeom prst="rect">
            <a:avLst/>
          </a:prstGeom>
        </p:spPr>
      </p:pic>
      <p:sp>
        <p:nvSpPr>
          <p:cNvPr id="2" name="Title 1">
            <a:extLst>
              <a:ext uri="{FF2B5EF4-FFF2-40B4-BE49-F238E27FC236}">
                <a16:creationId xmlns:a16="http://schemas.microsoft.com/office/drawing/2014/main" id="{73A1D683-12F5-4214-9EDC-7DE1899CA1D3}"/>
              </a:ext>
            </a:extLst>
          </p:cNvPr>
          <p:cNvSpPr>
            <a:spLocks noGrp="1"/>
          </p:cNvSpPr>
          <p:nvPr>
            <p:ph type="ctrTitle"/>
          </p:nvPr>
        </p:nvSpPr>
        <p:spPr>
          <a:xfrm>
            <a:off x="1524000" y="629444"/>
            <a:ext cx="9144000" cy="2900518"/>
          </a:xfrm>
        </p:spPr>
        <p:txBody>
          <a:bodyPr>
            <a:normAutofit/>
          </a:bodyPr>
          <a:lstStyle/>
          <a:p>
            <a:r>
              <a:rPr lang="en-IN" dirty="0">
                <a:solidFill>
                  <a:srgbClr val="FFFFFF"/>
                </a:solidFill>
              </a:rPr>
              <a:t>OOAD Project</a:t>
            </a:r>
          </a:p>
        </p:txBody>
      </p:sp>
      <p:sp>
        <p:nvSpPr>
          <p:cNvPr id="3" name="Subtitle 2">
            <a:extLst>
              <a:ext uri="{FF2B5EF4-FFF2-40B4-BE49-F238E27FC236}">
                <a16:creationId xmlns:a16="http://schemas.microsoft.com/office/drawing/2014/main" id="{F5DE28EC-C669-4006-9B81-5B6AF2653B2F}"/>
              </a:ext>
            </a:extLst>
          </p:cNvPr>
          <p:cNvSpPr>
            <a:spLocks noGrp="1"/>
          </p:cNvSpPr>
          <p:nvPr>
            <p:ph type="subTitle" idx="1"/>
          </p:nvPr>
        </p:nvSpPr>
        <p:spPr>
          <a:xfrm>
            <a:off x="1524000" y="4159404"/>
            <a:ext cx="9144000" cy="1098395"/>
          </a:xfrm>
        </p:spPr>
        <p:txBody>
          <a:bodyPr>
            <a:normAutofit/>
          </a:bodyPr>
          <a:lstStyle/>
          <a:p>
            <a:r>
              <a:rPr lang="en-IN" sz="3200" dirty="0">
                <a:solidFill>
                  <a:srgbClr val="FFFFFF"/>
                </a:solidFill>
              </a:rPr>
              <a:t>ArogyaDost</a:t>
            </a:r>
          </a:p>
        </p:txBody>
      </p:sp>
    </p:spTree>
    <p:extLst>
      <p:ext uri="{BB962C8B-B14F-4D97-AF65-F5344CB8AC3E}">
        <p14:creationId xmlns:p14="http://schemas.microsoft.com/office/powerpoint/2010/main" val="41130521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1600"/>
    </mc:Choice>
    <mc:Fallback>
      <p:transition spd="slow" advTm="1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1" name="Freeform: Shape 30">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3" name="Freeform: Shape 32">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D852A37-B365-4DBC-AB50-4E25B992C11C}"/>
              </a:ext>
            </a:extLst>
          </p:cNvPr>
          <p:cNvSpPr>
            <a:spLocks noGrp="1"/>
          </p:cNvSpPr>
          <p:nvPr>
            <p:ph type="title"/>
          </p:nvPr>
        </p:nvSpPr>
        <p:spPr>
          <a:xfrm>
            <a:off x="438913" y="859536"/>
            <a:ext cx="4832802" cy="1243584"/>
          </a:xfrm>
        </p:spPr>
        <p:txBody>
          <a:bodyPr vert="horz" lIns="91440" tIns="45720" rIns="91440" bIns="45720" rtlCol="0" anchor="ctr">
            <a:normAutofit/>
          </a:bodyPr>
          <a:lstStyle/>
          <a:p>
            <a:r>
              <a:rPr lang="en-US" sz="3400"/>
              <a:t>Log Out</a:t>
            </a:r>
          </a:p>
        </p:txBody>
      </p:sp>
      <p:sp>
        <p:nvSpPr>
          <p:cNvPr id="35" name="Rectangle 34">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7" name="Rectangle 36">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TextBox 23">
            <a:extLst>
              <a:ext uri="{FF2B5EF4-FFF2-40B4-BE49-F238E27FC236}">
                <a16:creationId xmlns:a16="http://schemas.microsoft.com/office/drawing/2014/main" id="{54A2EF07-5086-BB9F-C465-C4DA8C4B6B18}"/>
              </a:ext>
            </a:extLst>
          </p:cNvPr>
          <p:cNvSpPr txBox="1"/>
          <p:nvPr/>
        </p:nvSpPr>
        <p:spPr>
          <a:xfrm>
            <a:off x="438912" y="2512611"/>
            <a:ext cx="4832803" cy="3664351"/>
          </a:xfrm>
          <a:prstGeom prst="rect">
            <a:avLst/>
          </a:prstGeom>
        </p:spPr>
        <p:txBody>
          <a:bodyPr vert="horz" lIns="91440" tIns="45720" rIns="91440" bIns="45720" rtlCol="0">
            <a:normAutofit/>
          </a:bodyPr>
          <a:lstStyle/>
          <a:p>
            <a:pPr>
              <a:lnSpc>
                <a:spcPct val="90000"/>
              </a:lnSpc>
              <a:spcAft>
                <a:spcPts val="600"/>
              </a:spcAft>
            </a:pPr>
            <a:r>
              <a:rPr lang="en-US" dirty="0"/>
              <a:t>     </a:t>
            </a:r>
          </a:p>
          <a:p>
            <a:pPr marL="285750" indent="-228600">
              <a:lnSpc>
                <a:spcPct val="90000"/>
              </a:lnSpc>
              <a:spcAft>
                <a:spcPts val="600"/>
              </a:spcAft>
              <a:buFont typeface="Arial" panose="020B0604020202020204" pitchFamily="34" charset="0"/>
              <a:buChar char="•"/>
            </a:pPr>
            <a:r>
              <a:rPr lang="en-US" b="0" i="0" dirty="0">
                <a:effectLst/>
              </a:rPr>
              <a:t>Users can log out by clicking the "logout" option at the top right corner, as shown in the </a:t>
            </a:r>
            <a:r>
              <a:rPr lang="en-US" dirty="0"/>
              <a:t>right</a:t>
            </a:r>
            <a:r>
              <a:rPr lang="en-US" b="0" i="0" dirty="0">
                <a:effectLst/>
              </a:rPr>
              <a:t> image.</a:t>
            </a:r>
          </a:p>
          <a:p>
            <a:pPr marL="285750" indent="-228600">
              <a:lnSpc>
                <a:spcPct val="90000"/>
              </a:lnSpc>
              <a:spcAft>
                <a:spcPts val="600"/>
              </a:spcAft>
              <a:buFont typeface="Arial" panose="020B0604020202020204" pitchFamily="34" charset="0"/>
              <a:buChar char="•"/>
            </a:pPr>
            <a:r>
              <a:rPr lang="en-US" b="0" i="0" dirty="0">
                <a:effectLst/>
              </a:rPr>
              <a:t>After logging out, the chat history is cleared.</a:t>
            </a:r>
          </a:p>
          <a:p>
            <a:pPr marL="285750" indent="-228600">
              <a:lnSpc>
                <a:spcPct val="90000"/>
              </a:lnSpc>
              <a:spcAft>
                <a:spcPts val="600"/>
              </a:spcAft>
              <a:buFont typeface="Arial" panose="020B0604020202020204" pitchFamily="34" charset="0"/>
              <a:buChar char="•"/>
            </a:pPr>
            <a:r>
              <a:rPr lang="en-US" b="0" i="0" dirty="0">
                <a:effectLst/>
              </a:rPr>
              <a:t>The page layout is then displayed as shown in the second image, resembling the layout of the guest user page.</a:t>
            </a:r>
          </a:p>
          <a:p>
            <a:pPr indent="-228600">
              <a:lnSpc>
                <a:spcPct val="90000"/>
              </a:lnSpc>
              <a:spcAft>
                <a:spcPts val="600"/>
              </a:spcAft>
              <a:buFont typeface="Arial" panose="020B0604020202020204" pitchFamily="34" charset="0"/>
              <a:buChar char="•"/>
            </a:pPr>
            <a:endParaRPr lang="en-US" dirty="0"/>
          </a:p>
        </p:txBody>
      </p:sp>
      <p:pic>
        <p:nvPicPr>
          <p:cNvPr id="22" name="Content Placeholder 21" descr="A screenshot of a computer&#10;&#10;Description automatically generated">
            <a:extLst>
              <a:ext uri="{FF2B5EF4-FFF2-40B4-BE49-F238E27FC236}">
                <a16:creationId xmlns:a16="http://schemas.microsoft.com/office/drawing/2014/main" id="{DC4460D7-F7A0-CFEC-C5FD-398A6D6EF05E}"/>
              </a:ext>
            </a:extLst>
          </p:cNvPr>
          <p:cNvPicPr>
            <a:picLocks noGrp="1" noChangeAspect="1"/>
          </p:cNvPicPr>
          <p:nvPr>
            <p:ph idx="1"/>
          </p:nvPr>
        </p:nvPicPr>
        <p:blipFill rotWithShape="1">
          <a:blip r:embed="rId5">
            <a:extLst>
              <a:ext uri="{28A0092B-C50C-407E-A947-70E740481C1C}">
                <a14:useLocalDpi xmlns:a14="http://schemas.microsoft.com/office/drawing/2010/main" val="0"/>
              </a:ext>
            </a:extLst>
          </a:blip>
          <a:srcRect l="353" t="13149" r="485" b="5830"/>
          <a:stretch/>
        </p:blipFill>
        <p:spPr>
          <a:xfrm>
            <a:off x="6617368" y="709026"/>
            <a:ext cx="5135719" cy="2360348"/>
          </a:xfrm>
          <a:prstGeom prst="rect">
            <a:avLst/>
          </a:prstGeom>
        </p:spPr>
      </p:pic>
      <p:pic>
        <p:nvPicPr>
          <p:cNvPr id="18" name="Picture 17" descr="A screenshot of a computer&#10;&#10;Description automatically generated">
            <a:extLst>
              <a:ext uri="{FF2B5EF4-FFF2-40B4-BE49-F238E27FC236}">
                <a16:creationId xmlns:a16="http://schemas.microsoft.com/office/drawing/2014/main" id="{36026BDD-8D17-0604-7756-D46209FD75E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17368" y="3516670"/>
            <a:ext cx="5135719" cy="2567859"/>
          </a:xfrm>
          <a:prstGeom prst="rect">
            <a:avLst/>
          </a:prstGeom>
        </p:spPr>
      </p:pic>
      <p:pic>
        <p:nvPicPr>
          <p:cNvPr id="39" name="Audio 38">
            <a:hlinkClick r:id="" action="ppaction://media"/>
            <a:extLst>
              <a:ext uri="{FF2B5EF4-FFF2-40B4-BE49-F238E27FC236}">
                <a16:creationId xmlns:a16="http://schemas.microsoft.com/office/drawing/2014/main" id="{C86916D7-27FB-1D14-E1C8-82D711071FB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61075" t="-161075" r="-161075" b="-161075"/>
          <a:stretch>
            <a:fillRect/>
          </a:stretch>
        </p:blipFill>
        <p:spPr>
          <a:xfrm>
            <a:off x="10573512" y="5442565"/>
            <a:ext cx="2057400" cy="2057400"/>
          </a:xfrm>
          <a:prstGeom prst="ellipse">
            <a:avLst/>
          </a:prstGeom>
        </p:spPr>
      </p:pic>
    </p:spTree>
    <p:extLst>
      <p:ext uri="{BB962C8B-B14F-4D97-AF65-F5344CB8AC3E}">
        <p14:creationId xmlns:p14="http://schemas.microsoft.com/office/powerpoint/2010/main" val="992997277"/>
      </p:ext>
    </p:extLst>
  </p:cSld>
  <p:clrMapOvr>
    <a:masterClrMapping/>
  </p:clrMapOvr>
  <mc:AlternateContent xmlns:mc="http://schemas.openxmlformats.org/markup-compatibility/2006">
    <mc:Choice xmlns:p14="http://schemas.microsoft.com/office/powerpoint/2010/main" Requires="p14">
      <p:transition spd="slow" p14:dur="2000" advTm="56362"/>
    </mc:Choice>
    <mc:Fallback>
      <p:transition spd="slow" advTm="563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E848354-99DD-4458-AEBF-9FC0641F2680}"/>
              </a:ext>
            </a:extLst>
          </p:cNvPr>
          <p:cNvSpPr>
            <a:spLocks noGrp="1"/>
          </p:cNvSpPr>
          <p:nvPr>
            <p:ph type="title"/>
          </p:nvPr>
        </p:nvSpPr>
        <p:spPr>
          <a:xfrm>
            <a:off x="1115568" y="548640"/>
            <a:ext cx="10168128" cy="1179576"/>
          </a:xfrm>
        </p:spPr>
        <p:txBody>
          <a:bodyPr>
            <a:normAutofit/>
          </a:bodyPr>
          <a:lstStyle/>
          <a:p>
            <a:r>
              <a:rPr lang="en-IN" sz="4000"/>
              <a:t>Future Scope of Project</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61C0F83D-05EA-4872-B847-272728E10BC3}"/>
              </a:ext>
            </a:extLst>
          </p:cNvPr>
          <p:cNvSpPr>
            <a:spLocks noGrp="1"/>
          </p:cNvSpPr>
          <p:nvPr>
            <p:ph idx="1"/>
          </p:nvPr>
        </p:nvSpPr>
        <p:spPr>
          <a:xfrm>
            <a:off x="1115568" y="2481943"/>
            <a:ext cx="10168128" cy="3695020"/>
          </a:xfrm>
        </p:spPr>
        <p:txBody>
          <a:bodyPr>
            <a:normAutofit/>
          </a:bodyPr>
          <a:lstStyle/>
          <a:p>
            <a:r>
              <a:rPr lang="en-US" sz="2200" dirty="0"/>
              <a:t>Integration of advanced NLP for more empathetic and personalized interactions.</a:t>
            </a:r>
          </a:p>
          <a:p>
            <a:r>
              <a:rPr lang="en-US" sz="2200" dirty="0"/>
              <a:t>Expansion of mental health assessments to encompass a wider range of conditions.</a:t>
            </a:r>
          </a:p>
          <a:p>
            <a:r>
              <a:rPr lang="en-US" sz="2200" dirty="0"/>
              <a:t>Implementation of real-time data analysis for instant feedback and customized resources.</a:t>
            </a:r>
          </a:p>
          <a:p>
            <a:r>
              <a:rPr lang="en-US" sz="2200" dirty="0"/>
              <a:t>Introduction of a virtual support community to foster peer-to-peer interaction and shared experiences.</a:t>
            </a:r>
          </a:p>
          <a:p>
            <a:r>
              <a:rPr lang="en-US" sz="2200" dirty="0"/>
              <a:t>Incorporation of telemedicine features for users to connect with mental health professionals remotely.</a:t>
            </a:r>
            <a:endParaRPr lang="en-IN" sz="2200" dirty="0"/>
          </a:p>
        </p:txBody>
      </p:sp>
      <p:pic>
        <p:nvPicPr>
          <p:cNvPr id="30" name="Audio 29">
            <a:hlinkClick r:id="" action="ppaction://media"/>
            <a:extLst>
              <a:ext uri="{FF2B5EF4-FFF2-40B4-BE49-F238E27FC236}">
                <a16:creationId xmlns:a16="http://schemas.microsoft.com/office/drawing/2014/main" id="{5FC03795-DDB9-1C52-0D59-9DD2D3B08D5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01112366"/>
      </p:ext>
    </p:extLst>
  </p:cSld>
  <p:clrMapOvr>
    <a:masterClrMapping/>
  </p:clrMapOvr>
  <mc:AlternateContent xmlns:mc="http://schemas.openxmlformats.org/markup-compatibility/2006">
    <mc:Choice xmlns:p14="http://schemas.microsoft.com/office/powerpoint/2010/main" Requires="p14">
      <p:transition spd="slow" p14:dur="2000" advTm="68882"/>
    </mc:Choice>
    <mc:Fallback>
      <p:transition spd="slow" advTm="68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B3FE99B-B74C-4589-BBCD-613828F4A8FC}"/>
              </a:ext>
            </a:extLst>
          </p:cNvPr>
          <p:cNvSpPr>
            <a:spLocks noGrp="1"/>
          </p:cNvSpPr>
          <p:nvPr>
            <p:ph type="title"/>
          </p:nvPr>
        </p:nvSpPr>
        <p:spPr>
          <a:xfrm>
            <a:off x="1115568" y="548640"/>
            <a:ext cx="10168128" cy="1179576"/>
          </a:xfrm>
        </p:spPr>
        <p:txBody>
          <a:bodyPr>
            <a:normAutofit/>
          </a:bodyPr>
          <a:lstStyle/>
          <a:p>
            <a:r>
              <a:rPr lang="en-IN" sz="4000"/>
              <a:t>Conclusion</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0B837546-3938-4601-B2F5-62ED4A09E8B1}"/>
              </a:ext>
            </a:extLst>
          </p:cNvPr>
          <p:cNvSpPr>
            <a:spLocks noGrp="1"/>
          </p:cNvSpPr>
          <p:nvPr>
            <p:ph idx="1"/>
          </p:nvPr>
        </p:nvSpPr>
        <p:spPr>
          <a:xfrm>
            <a:off x="1115568" y="2481943"/>
            <a:ext cx="10168128" cy="3695020"/>
          </a:xfrm>
        </p:spPr>
        <p:txBody>
          <a:bodyPr>
            <a:normAutofit/>
          </a:bodyPr>
          <a:lstStyle/>
          <a:p>
            <a:pPr marL="0" indent="0">
              <a:buNone/>
            </a:pPr>
            <a:r>
              <a:rPr lang="en-US" sz="2200" dirty="0"/>
              <a:t>In conclusion, our mental health chatbot offers FAQ responses, conducts tests on depression, anxiety, stress, and PTSD using established forms like PHQ-9 and GAD-7, and securely stores chat histories for registered users. User confidentiality is prioritized, as chat records are not saved for guest users. Our platform is dedicated to provide accessible and personalized mental health support, fostering a safe space for individuals to seek guidance and improve their well-being.			</a:t>
            </a:r>
            <a:endParaRPr lang="en-IN" sz="2200" dirty="0"/>
          </a:p>
        </p:txBody>
      </p:sp>
      <p:pic>
        <p:nvPicPr>
          <p:cNvPr id="19" name="Recorded Sound">
            <a:hlinkClick r:id="" action="ppaction://media"/>
            <a:extLst>
              <a:ext uri="{FF2B5EF4-FFF2-40B4-BE49-F238E27FC236}">
                <a16:creationId xmlns:a16="http://schemas.microsoft.com/office/drawing/2014/main" id="{D1F53D1D-A912-BBE4-744A-21FC51D80F1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78926" y="6183273"/>
            <a:ext cx="487363" cy="487363"/>
          </a:xfrm>
          <a:prstGeom prst="rect">
            <a:avLst/>
          </a:prstGeom>
        </p:spPr>
      </p:pic>
    </p:spTree>
    <p:extLst>
      <p:ext uri="{BB962C8B-B14F-4D97-AF65-F5344CB8AC3E}">
        <p14:creationId xmlns:p14="http://schemas.microsoft.com/office/powerpoint/2010/main" val="160099387"/>
      </p:ext>
    </p:extLst>
  </p:cSld>
  <p:clrMapOvr>
    <a:masterClrMapping/>
  </p:clrMapOvr>
  <mc:AlternateContent xmlns:mc="http://schemas.openxmlformats.org/markup-compatibility/2006">
    <mc:Choice xmlns:p14="http://schemas.microsoft.com/office/powerpoint/2010/main" Requires="p14">
      <p:transition spd="slow" p14:dur="2000" advTm="3679"/>
    </mc:Choice>
    <mc:Fallback>
      <p:transition spd="slow" advTm="3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740"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Freeform: Shape 11">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687E1D97-1438-48A0-AD8E-78C842C79806}"/>
              </a:ext>
            </a:extLst>
          </p:cNvPr>
          <p:cNvSpPr txBox="1"/>
          <p:nvPr/>
        </p:nvSpPr>
        <p:spPr>
          <a:xfrm>
            <a:off x="1524003" y="1999615"/>
            <a:ext cx="9144000" cy="2764028"/>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7200" kern="1200">
                <a:solidFill>
                  <a:schemeClr val="tx1"/>
                </a:solidFill>
                <a:latin typeface="+mj-lt"/>
                <a:ea typeface="+mj-ea"/>
                <a:cs typeface="+mj-cs"/>
              </a:rPr>
              <a:t>Thank you</a:t>
            </a:r>
          </a:p>
        </p:txBody>
      </p:sp>
      <p:sp>
        <p:nvSpPr>
          <p:cNvPr id="14" name="Rectangle 13">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84410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3C18A9-CC52-4CB2-B1A7-876564392A4E}"/>
              </a:ext>
            </a:extLst>
          </p:cNvPr>
          <p:cNvSpPr>
            <a:spLocks noGrp="1"/>
          </p:cNvSpPr>
          <p:nvPr>
            <p:ph type="title"/>
          </p:nvPr>
        </p:nvSpPr>
        <p:spPr>
          <a:xfrm>
            <a:off x="841248" y="334644"/>
            <a:ext cx="10509504" cy="1076914"/>
          </a:xfrm>
        </p:spPr>
        <p:txBody>
          <a:bodyPr vert="horz" lIns="91440" tIns="45720" rIns="91440" bIns="45720" rtlCol="0" anchor="ctr">
            <a:normAutofit/>
          </a:bodyPr>
          <a:lstStyle/>
          <a:p>
            <a:r>
              <a:rPr lang="en-US" sz="4000" kern="1200">
                <a:solidFill>
                  <a:schemeClr val="tx1"/>
                </a:solidFill>
                <a:latin typeface="+mj-lt"/>
                <a:ea typeface="+mj-ea"/>
                <a:cs typeface="+mj-cs"/>
              </a:rPr>
              <a:t>Team Member</a:t>
            </a:r>
          </a:p>
        </p:txBody>
      </p:sp>
      <p:sp>
        <p:nvSpPr>
          <p:cNvPr id="20" name="Rectangle 19">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1D75B18-A852-49D6-A7B9-609C30AEF3DD}"/>
              </a:ext>
            </a:extLst>
          </p:cNvPr>
          <p:cNvSpPr>
            <a:spLocks/>
          </p:cNvSpPr>
          <p:nvPr/>
        </p:nvSpPr>
        <p:spPr>
          <a:xfrm>
            <a:off x="1045029" y="1755769"/>
            <a:ext cx="4546863" cy="4517015"/>
          </a:xfrm>
          <a:prstGeom prst="rect">
            <a:avLst/>
          </a:prstGeom>
        </p:spPr>
        <p:txBody>
          <a:bodyPr wrap="square" anchor="t">
            <a:normAutofit/>
          </a:bodyPr>
          <a:lstStyle/>
          <a:p>
            <a:pPr defTabSz="493365">
              <a:lnSpc>
                <a:spcPct val="90000"/>
              </a:lnSpc>
              <a:spcAft>
                <a:spcPts val="654"/>
              </a:spcAft>
            </a:pPr>
            <a:r>
              <a:rPr lang="en-US" sz="1600" kern="1200" dirty="0">
                <a:solidFill>
                  <a:schemeClr val="tx1"/>
                </a:solidFill>
                <a:latin typeface="+mn-lt"/>
                <a:ea typeface="+mn-ea"/>
                <a:cs typeface="+mn-cs"/>
              </a:rPr>
              <a:t>Hitesh Dhiman -22114036 </a:t>
            </a:r>
            <a:r>
              <a:rPr lang="en-IN" sz="1600" kern="1200" dirty="0">
                <a:solidFill>
                  <a:schemeClr val="tx1"/>
                </a:solidFill>
                <a:latin typeface="+mn-lt"/>
                <a:ea typeface="+mn-ea"/>
                <a:cs typeface="+mn-cs"/>
              </a:rPr>
              <a:t>  </a:t>
            </a:r>
          </a:p>
          <a:p>
            <a:pPr defTabSz="493365">
              <a:lnSpc>
                <a:spcPct val="90000"/>
              </a:lnSpc>
              <a:spcAft>
                <a:spcPts val="654"/>
              </a:spcAft>
            </a:pPr>
            <a:r>
              <a:rPr lang="en-IN" sz="1600" kern="1200" dirty="0">
                <a:solidFill>
                  <a:schemeClr val="tx1"/>
                </a:solidFill>
                <a:latin typeface="+mn-lt"/>
                <a:ea typeface="+mn-ea"/>
                <a:cs typeface="+mn-cs"/>
              </a:rPr>
              <a:t>    Mail Id: </a:t>
            </a:r>
            <a:r>
              <a:rPr lang="en-IN" sz="1600" kern="1200" dirty="0" err="1">
                <a:solidFill>
                  <a:srgbClr val="000000"/>
                </a:solidFill>
                <a:latin typeface="+mn-lt"/>
                <a:ea typeface="+mn-ea"/>
                <a:cs typeface="+mn-cs"/>
              </a:rPr>
              <a:t>hitesh_d@cs</a:t>
            </a:r>
            <a:r>
              <a:rPr lang="en-IN" sz="1600" kern="1200" dirty="0">
                <a:solidFill>
                  <a:srgbClr val="000000"/>
                </a:solidFill>
                <a:latin typeface="+mn-lt"/>
                <a:ea typeface="+mn-ea"/>
                <a:cs typeface="+mn-cs"/>
              </a:rPr>
              <a:t>.	iitr.ac.in </a:t>
            </a:r>
            <a:endParaRPr lang="en-IN"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Contact no: 8580558575</a:t>
            </a:r>
            <a:endParaRPr lang="en-IN"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Contribution: Backend and AI training</a:t>
            </a:r>
            <a:endParaRPr lang="en-IN" sz="1600" kern="1200" dirty="0">
              <a:solidFill>
                <a:schemeClr val="tx1"/>
              </a:solidFill>
              <a:latin typeface="+mn-lt"/>
              <a:ea typeface="+mn-ea"/>
              <a:cs typeface="+mn-cs"/>
            </a:endParaRPr>
          </a:p>
          <a:p>
            <a:pPr defTabSz="493365">
              <a:lnSpc>
                <a:spcPct val="90000"/>
              </a:lnSpc>
              <a:spcAft>
                <a:spcPts val="654"/>
              </a:spcAft>
            </a:pPr>
            <a:endParaRPr lang="en-US"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Indranil Das-22114037</a:t>
            </a:r>
          </a:p>
          <a:p>
            <a:pPr defTabSz="493365">
              <a:lnSpc>
                <a:spcPct val="90000"/>
              </a:lnSpc>
              <a:spcAft>
                <a:spcPts val="654"/>
              </a:spcAft>
            </a:pPr>
            <a:r>
              <a:rPr lang="en-US" sz="1600" kern="1200" dirty="0">
                <a:solidFill>
                  <a:schemeClr val="tx1"/>
                </a:solidFill>
                <a:latin typeface="+mn-lt"/>
                <a:ea typeface="+mn-ea"/>
                <a:cs typeface="+mn-cs"/>
              </a:rPr>
              <a:t>   Mail id:</a:t>
            </a:r>
            <a:r>
              <a:rPr lang="en-IN" sz="1600" kern="1200" dirty="0">
                <a:solidFill>
                  <a:srgbClr val="000000"/>
                </a:solidFill>
                <a:latin typeface="+mn-lt"/>
                <a:ea typeface="+mn-ea"/>
                <a:cs typeface="+mn-cs"/>
              </a:rPr>
              <a:t>indranil_d@cs.iitr.ac.in </a:t>
            </a:r>
            <a:endParaRPr lang="en-IN"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Contact no:-8902031812</a:t>
            </a:r>
            <a:endParaRPr lang="en-IN"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Contribution:- AI training and dataset collection</a:t>
            </a:r>
            <a:endParaRPr lang="en-IN" sz="1600" kern="1200" dirty="0">
              <a:solidFill>
                <a:schemeClr val="tx1"/>
              </a:solidFill>
              <a:latin typeface="+mn-lt"/>
              <a:ea typeface="+mn-ea"/>
              <a:cs typeface="+mn-cs"/>
            </a:endParaRPr>
          </a:p>
          <a:p>
            <a:pPr defTabSz="493365">
              <a:lnSpc>
                <a:spcPct val="90000"/>
              </a:lnSpc>
              <a:spcAft>
                <a:spcPts val="654"/>
              </a:spcAft>
            </a:pPr>
            <a:endParaRPr lang="en-US"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Kakumani Kushalram- 22114043 </a:t>
            </a:r>
            <a:r>
              <a:rPr lang="en-IN" sz="1600" kern="1200" dirty="0">
                <a:solidFill>
                  <a:schemeClr val="tx1"/>
                </a:solidFill>
                <a:latin typeface="+mn-lt"/>
                <a:ea typeface="+mn-ea"/>
                <a:cs typeface="+mn-cs"/>
              </a:rPr>
              <a:t>  </a:t>
            </a:r>
          </a:p>
          <a:p>
            <a:pPr defTabSz="493365">
              <a:lnSpc>
                <a:spcPct val="90000"/>
              </a:lnSpc>
              <a:spcAft>
                <a:spcPts val="654"/>
              </a:spcAft>
            </a:pPr>
            <a:r>
              <a:rPr lang="en-US" sz="1600" kern="1200" dirty="0">
                <a:solidFill>
                  <a:schemeClr val="tx1"/>
                </a:solidFill>
                <a:latin typeface="+mn-lt"/>
                <a:ea typeface="+mn-ea"/>
                <a:cs typeface="+mn-cs"/>
              </a:rPr>
              <a:t>  Mail id:  </a:t>
            </a:r>
            <a:r>
              <a:rPr lang="en-IN" sz="1600" kern="1200" dirty="0">
                <a:solidFill>
                  <a:srgbClr val="000000"/>
                </a:solidFill>
                <a:latin typeface="+mn-lt"/>
                <a:ea typeface="+mn-ea"/>
                <a:cs typeface="+mn-cs"/>
              </a:rPr>
              <a:t>kakumani_k@cs.iitr.ac.in </a:t>
            </a:r>
            <a:endParaRPr lang="en-US"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Contact no:-7801032609</a:t>
            </a:r>
            <a:endParaRPr lang="en-IN"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Contribution:- Backend</a:t>
            </a:r>
            <a:endParaRPr lang="en-IN" sz="1600" kern="1200" dirty="0">
              <a:solidFill>
                <a:schemeClr val="tx1"/>
              </a:solidFill>
              <a:latin typeface="+mn-lt"/>
              <a:ea typeface="+mn-ea"/>
              <a:cs typeface="+mn-cs"/>
            </a:endParaRPr>
          </a:p>
          <a:p>
            <a:pPr marL="0" indent="0">
              <a:lnSpc>
                <a:spcPct val="90000"/>
              </a:lnSpc>
              <a:spcAft>
                <a:spcPts val="600"/>
              </a:spcAft>
              <a:buNone/>
            </a:pPr>
            <a:endParaRPr lang="en-IN" sz="2200" dirty="0"/>
          </a:p>
        </p:txBody>
      </p:sp>
      <p:sp>
        <p:nvSpPr>
          <p:cNvPr id="6" name="Content Placeholder 5">
            <a:extLst>
              <a:ext uri="{FF2B5EF4-FFF2-40B4-BE49-F238E27FC236}">
                <a16:creationId xmlns:a16="http://schemas.microsoft.com/office/drawing/2014/main" id="{162ACD4C-440B-43EE-9830-CCD30EC4BA03}"/>
              </a:ext>
            </a:extLst>
          </p:cNvPr>
          <p:cNvSpPr>
            <a:spLocks/>
          </p:cNvSpPr>
          <p:nvPr/>
        </p:nvSpPr>
        <p:spPr>
          <a:xfrm>
            <a:off x="6786057" y="1851239"/>
            <a:ext cx="4546863" cy="4326073"/>
          </a:xfrm>
          <a:prstGeom prst="rect">
            <a:avLst/>
          </a:prstGeom>
        </p:spPr>
        <p:txBody>
          <a:bodyPr wrap="square" anchor="t">
            <a:normAutofit lnSpcReduction="10000"/>
          </a:bodyPr>
          <a:lstStyle/>
          <a:p>
            <a:pPr defTabSz="493365">
              <a:lnSpc>
                <a:spcPct val="90000"/>
              </a:lnSpc>
              <a:spcAft>
                <a:spcPts val="654"/>
              </a:spcAft>
            </a:pPr>
            <a:r>
              <a:rPr lang="en-US" sz="1600" kern="1200" dirty="0">
                <a:solidFill>
                  <a:schemeClr val="tx1"/>
                </a:solidFill>
                <a:latin typeface="+mn-lt"/>
                <a:ea typeface="+mn-ea"/>
                <a:cs typeface="+mn-cs"/>
              </a:rPr>
              <a:t>Piyush Gokul Chavan-22114024 </a:t>
            </a:r>
            <a:r>
              <a:rPr lang="en-IN" sz="1600" kern="1200" dirty="0">
                <a:solidFill>
                  <a:schemeClr val="tx1"/>
                </a:solidFill>
                <a:latin typeface="+mn-lt"/>
                <a:ea typeface="+mn-ea"/>
                <a:cs typeface="+mn-cs"/>
              </a:rPr>
              <a:t> </a:t>
            </a:r>
          </a:p>
          <a:p>
            <a:pPr defTabSz="493365">
              <a:lnSpc>
                <a:spcPct val="90000"/>
              </a:lnSpc>
              <a:spcAft>
                <a:spcPts val="654"/>
              </a:spcAft>
            </a:pPr>
            <a:r>
              <a:rPr lang="en-IN" sz="1600" kern="1200" dirty="0">
                <a:solidFill>
                  <a:schemeClr val="tx1"/>
                </a:solidFill>
                <a:latin typeface="+mn-lt"/>
                <a:ea typeface="+mn-ea"/>
                <a:cs typeface="+mn-cs"/>
              </a:rPr>
              <a:t>    Mail </a:t>
            </a:r>
            <a:r>
              <a:rPr lang="en-IN" sz="1600" kern="1200" dirty="0" err="1">
                <a:solidFill>
                  <a:schemeClr val="tx1"/>
                </a:solidFill>
                <a:latin typeface="+mn-lt"/>
                <a:ea typeface="+mn-ea"/>
                <a:cs typeface="+mn-cs"/>
              </a:rPr>
              <a:t>id:</a:t>
            </a:r>
            <a:r>
              <a:rPr lang="en-IN" sz="1600" kern="1200" dirty="0" err="1">
                <a:solidFill>
                  <a:srgbClr val="000000"/>
                </a:solidFill>
                <a:latin typeface="+mn-lt"/>
                <a:ea typeface="+mn-ea"/>
                <a:cs typeface="+mn-cs"/>
              </a:rPr>
              <a:t>chavan_pg@cs.iitr.ac.in</a:t>
            </a:r>
            <a:endParaRPr lang="en-IN"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Contact no:-9422900151</a:t>
            </a:r>
            <a:endParaRPr lang="en-IN" sz="1600" kern="1200" dirty="0">
              <a:solidFill>
                <a:schemeClr val="tx1"/>
              </a:solidFill>
              <a:latin typeface="+mn-lt"/>
              <a:ea typeface="+mn-ea"/>
              <a:cs typeface="+mn-cs"/>
            </a:endParaRPr>
          </a:p>
          <a:p>
            <a:pPr defTabSz="493365">
              <a:lnSpc>
                <a:spcPct val="90000"/>
              </a:lnSpc>
              <a:spcAft>
                <a:spcPts val="654"/>
              </a:spcAft>
            </a:pPr>
            <a:r>
              <a:rPr lang="en-IN" sz="1600" kern="1200" dirty="0">
                <a:solidFill>
                  <a:schemeClr val="tx1"/>
                </a:solidFill>
                <a:latin typeface="+mn-lt"/>
                <a:ea typeface="+mn-ea"/>
                <a:cs typeface="+mn-cs"/>
              </a:rPr>
              <a:t> </a:t>
            </a:r>
            <a:r>
              <a:rPr lang="en-US" sz="1600" kern="1200" dirty="0">
                <a:solidFill>
                  <a:schemeClr val="tx1"/>
                </a:solidFill>
                <a:latin typeface="+mn-lt"/>
                <a:ea typeface="+mn-ea"/>
                <a:cs typeface="+mn-cs"/>
              </a:rPr>
              <a:t>  Contribution:- Frontend and Backend</a:t>
            </a:r>
            <a:endParaRPr lang="en-IN" sz="1600" kern="1200" dirty="0">
              <a:solidFill>
                <a:schemeClr val="tx1"/>
              </a:solidFill>
              <a:latin typeface="+mn-lt"/>
              <a:ea typeface="+mn-ea"/>
              <a:cs typeface="+mn-cs"/>
            </a:endParaRPr>
          </a:p>
          <a:p>
            <a:pPr defTabSz="493365">
              <a:lnSpc>
                <a:spcPct val="90000"/>
              </a:lnSpc>
              <a:spcAft>
                <a:spcPts val="654"/>
              </a:spcAft>
            </a:pPr>
            <a:endParaRPr lang="en-US" sz="1600" kern="1200" dirty="0">
              <a:solidFill>
                <a:schemeClr val="tx1"/>
              </a:solidFill>
              <a:latin typeface="+mn-lt"/>
              <a:ea typeface="+mn-ea"/>
              <a:cs typeface="+mn-cs"/>
            </a:endParaRPr>
          </a:p>
          <a:p>
            <a:pPr defTabSz="493365">
              <a:lnSpc>
                <a:spcPct val="90000"/>
              </a:lnSpc>
              <a:spcAft>
                <a:spcPts val="654"/>
              </a:spcAft>
            </a:pPr>
            <a:r>
              <a:rPr lang="en-US" sz="1600" kern="1200" dirty="0" err="1">
                <a:solidFill>
                  <a:schemeClr val="tx1"/>
                </a:solidFill>
                <a:latin typeface="+mn-lt"/>
                <a:ea typeface="+mn-ea"/>
                <a:cs typeface="+mn-cs"/>
              </a:rPr>
              <a:t>Nithin</a:t>
            </a:r>
            <a:r>
              <a:rPr lang="en-US" sz="1600" kern="1200" dirty="0">
                <a:solidFill>
                  <a:schemeClr val="tx1"/>
                </a:solidFill>
                <a:latin typeface="+mn-lt"/>
                <a:ea typeface="+mn-ea"/>
                <a:cs typeface="+mn-cs"/>
              </a:rPr>
              <a:t> </a:t>
            </a:r>
            <a:r>
              <a:rPr lang="en-US" sz="1600" kern="1200" dirty="0" err="1">
                <a:solidFill>
                  <a:schemeClr val="tx1"/>
                </a:solidFill>
                <a:latin typeface="+mn-lt"/>
                <a:ea typeface="+mn-ea"/>
                <a:cs typeface="+mn-cs"/>
              </a:rPr>
              <a:t>Nathanael.B</a:t>
            </a:r>
            <a:r>
              <a:rPr lang="en-US" sz="1600" kern="1200" dirty="0">
                <a:solidFill>
                  <a:schemeClr val="tx1"/>
                </a:solidFill>
                <a:latin typeface="+mn-lt"/>
                <a:ea typeface="+mn-ea"/>
                <a:cs typeface="+mn-cs"/>
              </a:rPr>
              <a:t> -22114023 </a:t>
            </a:r>
            <a:r>
              <a:rPr lang="en-IN" sz="1600" kern="1200" dirty="0">
                <a:solidFill>
                  <a:schemeClr val="tx1"/>
                </a:solidFill>
                <a:latin typeface="+mn-lt"/>
                <a:ea typeface="+mn-ea"/>
                <a:cs typeface="+mn-cs"/>
              </a:rPr>
              <a:t>  </a:t>
            </a:r>
          </a:p>
          <a:p>
            <a:pPr defTabSz="493365">
              <a:lnSpc>
                <a:spcPct val="90000"/>
              </a:lnSpc>
              <a:spcAft>
                <a:spcPts val="654"/>
              </a:spcAft>
            </a:pPr>
            <a:r>
              <a:rPr lang="en-US" sz="1600" kern="1200" dirty="0">
                <a:solidFill>
                  <a:schemeClr val="tx1"/>
                </a:solidFill>
                <a:latin typeface="+mn-lt"/>
                <a:ea typeface="+mn-ea"/>
                <a:cs typeface="+mn-cs"/>
              </a:rPr>
              <a:t>   Mail id:</a:t>
            </a:r>
            <a:r>
              <a:rPr lang="en-IN" sz="1600" kern="1200" dirty="0">
                <a:solidFill>
                  <a:srgbClr val="000000"/>
                </a:solidFill>
                <a:latin typeface="+mn-lt"/>
                <a:ea typeface="+mn-ea"/>
                <a:cs typeface="+mn-cs"/>
              </a:rPr>
              <a:t>bolapati_nn@cs.iitr.ac.in</a:t>
            </a:r>
            <a:endParaRPr lang="en-US"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Contact no:-9393997777</a:t>
            </a:r>
            <a:endParaRPr lang="en-IN"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Contribution:- Frontend</a:t>
            </a:r>
            <a:endParaRPr lang="en-IN" sz="1600" kern="1200" dirty="0">
              <a:solidFill>
                <a:schemeClr val="tx1"/>
              </a:solidFill>
              <a:latin typeface="+mn-lt"/>
              <a:ea typeface="+mn-ea"/>
              <a:cs typeface="+mn-cs"/>
            </a:endParaRPr>
          </a:p>
          <a:p>
            <a:pPr defTabSz="493365">
              <a:lnSpc>
                <a:spcPct val="90000"/>
              </a:lnSpc>
              <a:spcAft>
                <a:spcPts val="654"/>
              </a:spcAft>
            </a:pPr>
            <a:endParaRPr lang="en-US" sz="1600" kern="1200" dirty="0">
              <a:solidFill>
                <a:schemeClr val="tx1"/>
              </a:solidFill>
              <a:latin typeface="+mn-lt"/>
              <a:ea typeface="+mn-ea"/>
              <a:cs typeface="+mn-cs"/>
            </a:endParaRPr>
          </a:p>
          <a:p>
            <a:pPr defTabSz="493365">
              <a:lnSpc>
                <a:spcPct val="90000"/>
              </a:lnSpc>
              <a:spcAft>
                <a:spcPts val="654"/>
              </a:spcAft>
            </a:pPr>
            <a:r>
              <a:rPr lang="en-US" sz="1600" kern="1200" dirty="0" err="1">
                <a:solidFill>
                  <a:schemeClr val="tx1"/>
                </a:solidFill>
                <a:latin typeface="+mn-lt"/>
                <a:ea typeface="+mn-ea"/>
                <a:cs typeface="+mn-cs"/>
              </a:rPr>
              <a:t>Sadineni</a:t>
            </a:r>
            <a:r>
              <a:rPr lang="en-US" sz="1600" kern="1200" dirty="0">
                <a:solidFill>
                  <a:schemeClr val="tx1"/>
                </a:solidFill>
                <a:latin typeface="+mn-lt"/>
                <a:ea typeface="+mn-ea"/>
                <a:cs typeface="+mn-cs"/>
              </a:rPr>
              <a:t> Chaitanya -22114082</a:t>
            </a:r>
            <a:r>
              <a:rPr lang="en-IN" sz="1600" kern="1200" dirty="0">
                <a:solidFill>
                  <a:schemeClr val="tx1"/>
                </a:solidFill>
                <a:latin typeface="+mn-lt"/>
                <a:ea typeface="+mn-ea"/>
                <a:cs typeface="+mn-cs"/>
              </a:rPr>
              <a:t>  </a:t>
            </a:r>
          </a:p>
          <a:p>
            <a:pPr defTabSz="493365">
              <a:lnSpc>
                <a:spcPct val="90000"/>
              </a:lnSpc>
              <a:spcAft>
                <a:spcPts val="654"/>
              </a:spcAft>
            </a:pPr>
            <a:r>
              <a:rPr lang="en-US" sz="1600" kern="1200" dirty="0">
                <a:solidFill>
                  <a:schemeClr val="tx1"/>
                </a:solidFill>
                <a:latin typeface="+mn-lt"/>
                <a:ea typeface="+mn-ea"/>
                <a:cs typeface="+mn-cs"/>
              </a:rPr>
              <a:t>   Mail id: </a:t>
            </a:r>
            <a:r>
              <a:rPr lang="en-IN" sz="1600" kern="1200" dirty="0">
                <a:solidFill>
                  <a:srgbClr val="000000"/>
                </a:solidFill>
                <a:latin typeface="+mn-lt"/>
                <a:ea typeface="+mn-ea"/>
                <a:cs typeface="+mn-cs"/>
              </a:rPr>
              <a:t>sadineni_c@cs.iitr.ac.in</a:t>
            </a:r>
            <a:endParaRPr lang="en-US"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Contact no:-9381194628</a:t>
            </a:r>
            <a:endParaRPr lang="en-IN" sz="1600" kern="1200" dirty="0">
              <a:solidFill>
                <a:schemeClr val="tx1"/>
              </a:solidFill>
              <a:latin typeface="+mn-lt"/>
              <a:ea typeface="+mn-ea"/>
              <a:cs typeface="+mn-cs"/>
            </a:endParaRPr>
          </a:p>
          <a:p>
            <a:pPr defTabSz="493365">
              <a:lnSpc>
                <a:spcPct val="90000"/>
              </a:lnSpc>
              <a:spcAft>
                <a:spcPts val="654"/>
              </a:spcAft>
            </a:pPr>
            <a:r>
              <a:rPr lang="en-US" sz="1600" kern="1200" dirty="0">
                <a:solidFill>
                  <a:schemeClr val="tx1"/>
                </a:solidFill>
                <a:latin typeface="+mn-lt"/>
                <a:ea typeface="+mn-ea"/>
                <a:cs typeface="+mn-cs"/>
              </a:rPr>
              <a:t>   Contribution:- Frontend</a:t>
            </a:r>
            <a:endParaRPr lang="en-IN" sz="1600" kern="1200" dirty="0">
              <a:solidFill>
                <a:schemeClr val="tx1"/>
              </a:solidFill>
              <a:latin typeface="+mn-lt"/>
              <a:ea typeface="+mn-ea"/>
              <a:cs typeface="+mn-cs"/>
            </a:endParaRPr>
          </a:p>
          <a:p>
            <a:pPr marL="0" indent="0">
              <a:lnSpc>
                <a:spcPct val="90000"/>
              </a:lnSpc>
              <a:spcAft>
                <a:spcPts val="600"/>
              </a:spcAft>
              <a:buNone/>
            </a:pPr>
            <a:endParaRPr lang="en-IN" sz="1600" dirty="0"/>
          </a:p>
        </p:txBody>
      </p:sp>
    </p:spTree>
    <p:extLst>
      <p:ext uri="{BB962C8B-B14F-4D97-AF65-F5344CB8AC3E}">
        <p14:creationId xmlns:p14="http://schemas.microsoft.com/office/powerpoint/2010/main" val="31716572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7259CE-B1B1-43D1-91C3-B7CF92453745}"/>
              </a:ext>
            </a:extLst>
          </p:cNvPr>
          <p:cNvSpPr>
            <a:spLocks noGrp="1"/>
          </p:cNvSpPr>
          <p:nvPr>
            <p:ph type="title"/>
          </p:nvPr>
        </p:nvSpPr>
        <p:spPr>
          <a:xfrm>
            <a:off x="841248" y="334644"/>
            <a:ext cx="10509504" cy="1076914"/>
          </a:xfrm>
        </p:spPr>
        <p:txBody>
          <a:bodyPr anchor="ctr">
            <a:normAutofit/>
          </a:bodyPr>
          <a:lstStyle/>
          <a:p>
            <a:r>
              <a:rPr lang="en-IN" sz="4000"/>
              <a:t>Introduction and project description</a:t>
            </a:r>
          </a:p>
        </p:txBody>
      </p:sp>
      <p:sp>
        <p:nvSpPr>
          <p:cNvPr id="11" name="Rectangle 10">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5" name="Content Placeholder 2">
            <a:extLst>
              <a:ext uri="{FF2B5EF4-FFF2-40B4-BE49-F238E27FC236}">
                <a16:creationId xmlns:a16="http://schemas.microsoft.com/office/drawing/2014/main" id="{0F99D2BE-F43B-D76E-7155-7C68C2F4C79D}"/>
              </a:ext>
            </a:extLst>
          </p:cNvPr>
          <p:cNvGraphicFramePr>
            <a:graphicFrameLocks noGrp="1"/>
          </p:cNvGraphicFramePr>
          <p:nvPr>
            <p:ph idx="1"/>
            <p:extLst>
              <p:ext uri="{D42A27DB-BD31-4B8C-83A1-F6EECF244321}">
                <p14:modId xmlns:p14="http://schemas.microsoft.com/office/powerpoint/2010/main" val="1318245861"/>
              </p:ext>
            </p:extLst>
          </p:nvPr>
        </p:nvGraphicFramePr>
        <p:xfrm>
          <a:off x="838200" y="1737360"/>
          <a:ext cx="10506456" cy="45354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Recorded Sound">
            <a:hlinkClick r:id="" action="ppaction://media"/>
            <a:extLst>
              <a:ext uri="{FF2B5EF4-FFF2-40B4-BE49-F238E27FC236}">
                <a16:creationId xmlns:a16="http://schemas.microsoft.com/office/drawing/2014/main" id="{493578B6-59F4-A885-183F-72872253745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9971350" y="5712657"/>
            <a:ext cx="487363" cy="487363"/>
          </a:xfrm>
          <a:prstGeom prst="rect">
            <a:avLst/>
          </a:prstGeom>
        </p:spPr>
      </p:pic>
    </p:spTree>
    <p:extLst>
      <p:ext uri="{BB962C8B-B14F-4D97-AF65-F5344CB8AC3E}">
        <p14:creationId xmlns:p14="http://schemas.microsoft.com/office/powerpoint/2010/main" val="1867890972"/>
      </p:ext>
    </p:extLst>
  </p:cSld>
  <p:clrMapOvr>
    <a:masterClrMapping/>
  </p:clrMapOvr>
  <mc:AlternateContent xmlns:mc="http://schemas.openxmlformats.org/markup-compatibility/2006">
    <mc:Choice xmlns:p14="http://schemas.microsoft.com/office/powerpoint/2010/main" Requires="p14">
      <p:transition spd="slow" p14:dur="2000" advTm="78460"/>
    </mc:Choice>
    <mc:Fallback>
      <p:transition spd="slow" advTm="784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4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A442B-840B-4481-8E69-1A5F3BA6A63D}"/>
              </a:ext>
            </a:extLst>
          </p:cNvPr>
          <p:cNvSpPr>
            <a:spLocks noGrp="1"/>
          </p:cNvSpPr>
          <p:nvPr>
            <p:ph type="title"/>
          </p:nvPr>
        </p:nvSpPr>
        <p:spPr/>
        <p:txBody>
          <a:bodyPr/>
          <a:lstStyle/>
          <a:p>
            <a:r>
              <a:rPr lang="en-US" dirty="0"/>
              <a:t>Implementation and Tech Stacks Used​</a:t>
            </a:r>
            <a:endParaRPr lang="en-IN" dirty="0"/>
          </a:p>
        </p:txBody>
      </p:sp>
      <p:graphicFrame>
        <p:nvGraphicFramePr>
          <p:cNvPr id="5" name="Content Placeholder 2">
            <a:extLst>
              <a:ext uri="{FF2B5EF4-FFF2-40B4-BE49-F238E27FC236}">
                <a16:creationId xmlns:a16="http://schemas.microsoft.com/office/drawing/2014/main" id="{59678C4A-6669-4605-BBD8-3807260CB1C1}"/>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8" name="Recorded Sound">
            <a:hlinkClick r:id="" action="ppaction://media"/>
            <a:extLst>
              <a:ext uri="{FF2B5EF4-FFF2-40B4-BE49-F238E27FC236}">
                <a16:creationId xmlns:a16="http://schemas.microsoft.com/office/drawing/2014/main" id="{AEE60D60-1D4F-A7CB-248F-D0DBAA19D2B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866437" y="6249193"/>
            <a:ext cx="487363" cy="487363"/>
          </a:xfrm>
          <a:prstGeom prst="rect">
            <a:avLst/>
          </a:prstGeom>
        </p:spPr>
      </p:pic>
    </p:spTree>
    <p:extLst>
      <p:ext uri="{BB962C8B-B14F-4D97-AF65-F5344CB8AC3E}">
        <p14:creationId xmlns:p14="http://schemas.microsoft.com/office/powerpoint/2010/main" val="898825214"/>
      </p:ext>
    </p:extLst>
  </p:cSld>
  <p:clrMapOvr>
    <a:masterClrMapping/>
  </p:clrMapOvr>
  <mc:AlternateContent xmlns:mc="http://schemas.openxmlformats.org/markup-compatibility/2006">
    <mc:Choice xmlns:p14="http://schemas.microsoft.com/office/powerpoint/2010/main" Requires="p14">
      <p:transition spd="slow" p14:dur="2000" advTm="43196"/>
    </mc:Choice>
    <mc:Fallback>
      <p:transition spd="slow" advTm="431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19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89A320C9-9735-4D13-8279-C1C674841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0" name="Rectangle 19">
            <a:extLst>
              <a:ext uri="{FF2B5EF4-FFF2-40B4-BE49-F238E27FC236}">
                <a16:creationId xmlns:a16="http://schemas.microsoft.com/office/drawing/2014/main" id="{92544CF4-9B52-4A7B-A4B3-88C72729B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7126"/>
            <a:ext cx="11167447" cy="2018806"/>
          </a:xfrm>
          <a:prstGeom prst="rect">
            <a:avLst/>
          </a:prstGeom>
          <a:ln w="9525">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2" name="Rectangle 21">
            <a:extLst>
              <a:ext uri="{FF2B5EF4-FFF2-40B4-BE49-F238E27FC236}">
                <a16:creationId xmlns:a16="http://schemas.microsoft.com/office/drawing/2014/main" id="{E75862C5-5C00-4421-BC7B-9B7B86DBC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C05884C-14E8-400B-9710-2E790615FE72}"/>
              </a:ext>
            </a:extLst>
          </p:cNvPr>
          <p:cNvSpPr>
            <a:spLocks noGrp="1"/>
          </p:cNvSpPr>
          <p:nvPr>
            <p:ph type="title"/>
          </p:nvPr>
        </p:nvSpPr>
        <p:spPr>
          <a:xfrm>
            <a:off x="1115568" y="548640"/>
            <a:ext cx="10168128" cy="1179576"/>
          </a:xfrm>
        </p:spPr>
        <p:txBody>
          <a:bodyPr vert="horz" lIns="91440" tIns="45720" rIns="91440" bIns="45720" rtlCol="0" anchor="ctr">
            <a:normAutofit/>
          </a:bodyPr>
          <a:lstStyle/>
          <a:p>
            <a:r>
              <a:rPr lang="en-US" sz="4000" kern="1200">
                <a:solidFill>
                  <a:schemeClr val="tx1"/>
                </a:solidFill>
                <a:latin typeface="+mj-lt"/>
                <a:ea typeface="+mj-ea"/>
                <a:cs typeface="+mj-cs"/>
              </a:rPr>
              <a:t>Home Page</a:t>
            </a:r>
          </a:p>
        </p:txBody>
      </p:sp>
      <p:sp>
        <p:nvSpPr>
          <p:cNvPr id="24" name="Rectangle 23">
            <a:extLst>
              <a:ext uri="{FF2B5EF4-FFF2-40B4-BE49-F238E27FC236}">
                <a16:creationId xmlns:a16="http://schemas.microsoft.com/office/drawing/2014/main" id="{089440EF-9BE9-4AE9-8C28-00B02296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Content Placeholder 3">
            <a:extLst>
              <a:ext uri="{FF2B5EF4-FFF2-40B4-BE49-F238E27FC236}">
                <a16:creationId xmlns:a16="http://schemas.microsoft.com/office/drawing/2014/main" id="{6D01B9B6-0E2A-445F-BD65-86808E5108B4}"/>
              </a:ext>
            </a:extLst>
          </p:cNvPr>
          <p:cNvSpPr>
            <a:spLocks noGrp="1"/>
          </p:cNvSpPr>
          <p:nvPr>
            <p:ph sz="half" idx="1"/>
          </p:nvPr>
        </p:nvSpPr>
        <p:spPr>
          <a:xfrm>
            <a:off x="8840861" y="2386959"/>
            <a:ext cx="2111327" cy="3571316"/>
          </a:xfrm>
        </p:spPr>
        <p:txBody>
          <a:bodyPr/>
          <a:lstStyle/>
          <a:p>
            <a:pPr marL="196596" indent="-196596" defTabSz="786384">
              <a:spcBef>
                <a:spcPts val="860"/>
              </a:spcBef>
            </a:pPr>
            <a:endParaRPr lang="en-IN" sz="2408" kern="1200">
              <a:solidFill>
                <a:schemeClr val="tx1"/>
              </a:solidFill>
              <a:latin typeface="+mn-lt"/>
              <a:ea typeface="+mn-ea"/>
              <a:cs typeface="+mn-cs"/>
            </a:endParaRPr>
          </a:p>
          <a:p>
            <a:endParaRPr lang="en-IN" dirty="0"/>
          </a:p>
        </p:txBody>
      </p:sp>
      <p:sp>
        <p:nvSpPr>
          <p:cNvPr id="13" name="TextBox 12">
            <a:extLst>
              <a:ext uri="{FF2B5EF4-FFF2-40B4-BE49-F238E27FC236}">
                <a16:creationId xmlns:a16="http://schemas.microsoft.com/office/drawing/2014/main" id="{5AA0A637-EC54-4584-8956-89B5C963BE8D}"/>
              </a:ext>
            </a:extLst>
          </p:cNvPr>
          <p:cNvSpPr txBox="1"/>
          <p:nvPr/>
        </p:nvSpPr>
        <p:spPr>
          <a:xfrm>
            <a:off x="8045198" y="2695168"/>
            <a:ext cx="3534091" cy="3573735"/>
          </a:xfrm>
          <a:prstGeom prst="rect">
            <a:avLst/>
          </a:prstGeom>
          <a:noFill/>
        </p:spPr>
        <p:txBody>
          <a:bodyPr wrap="square" rtlCol="0">
            <a:spAutoFit/>
          </a:bodyPr>
          <a:lstStyle/>
          <a:p>
            <a:pPr defTabSz="786384">
              <a:spcAft>
                <a:spcPts val="600"/>
              </a:spcAft>
            </a:pPr>
            <a:r>
              <a:rPr lang="en-US" sz="1548" kern="1200" dirty="0">
                <a:solidFill>
                  <a:srgbClr val="374151"/>
                </a:solidFill>
                <a:latin typeface="Söhne"/>
                <a:ea typeface="+mn-ea"/>
                <a:cs typeface="+mn-cs"/>
              </a:rPr>
              <a:t>The home page features main distinct buttons:</a:t>
            </a:r>
          </a:p>
          <a:p>
            <a:pPr marL="245745" indent="-245745" defTabSz="786384">
              <a:spcAft>
                <a:spcPts val="600"/>
              </a:spcAft>
              <a:buFont typeface="Arial" panose="020B0604020202020204" pitchFamily="34" charset="0"/>
              <a:buChar char="•"/>
            </a:pPr>
            <a:r>
              <a:rPr lang="en-US" sz="1548" b="1" kern="1200" dirty="0">
                <a:solidFill>
                  <a:srgbClr val="374151"/>
                </a:solidFill>
                <a:latin typeface="Söhne"/>
                <a:ea typeface="+mn-ea"/>
                <a:cs typeface="+mn-cs"/>
              </a:rPr>
              <a:t>Register:</a:t>
            </a:r>
            <a:r>
              <a:rPr lang="en-US" sz="1548" kern="1200" dirty="0">
                <a:solidFill>
                  <a:srgbClr val="374151"/>
                </a:solidFill>
                <a:latin typeface="Söhne"/>
                <a:ea typeface="+mn-ea"/>
                <a:cs typeface="+mn-cs"/>
              </a:rPr>
              <a:t> For new users to create personalized accounts.</a:t>
            </a:r>
          </a:p>
          <a:p>
            <a:pPr marL="245745" indent="-245745" defTabSz="786384">
              <a:spcAft>
                <a:spcPts val="600"/>
              </a:spcAft>
              <a:buFont typeface="Arial" panose="020B0604020202020204" pitchFamily="34" charset="0"/>
              <a:buChar char="•"/>
            </a:pPr>
            <a:r>
              <a:rPr lang="en-US" sz="1548" b="1" kern="1200" dirty="0">
                <a:solidFill>
                  <a:srgbClr val="374151"/>
                </a:solidFill>
                <a:latin typeface="Söhne"/>
                <a:ea typeface="+mn-ea"/>
                <a:cs typeface="+mn-cs"/>
              </a:rPr>
              <a:t>Login:</a:t>
            </a:r>
            <a:r>
              <a:rPr lang="en-US" sz="1548" kern="1200" dirty="0">
                <a:solidFill>
                  <a:srgbClr val="374151"/>
                </a:solidFill>
                <a:latin typeface="Söhne"/>
                <a:ea typeface="+mn-ea"/>
                <a:cs typeface="+mn-cs"/>
              </a:rPr>
              <a:t> To quickly access existing accounts and personalized dashboards.</a:t>
            </a:r>
          </a:p>
          <a:p>
            <a:pPr marL="245745" indent="-245745" defTabSz="786384">
              <a:spcAft>
                <a:spcPts val="600"/>
              </a:spcAft>
              <a:buFont typeface="Arial" panose="020B0604020202020204" pitchFamily="34" charset="0"/>
              <a:buChar char="•"/>
            </a:pPr>
            <a:r>
              <a:rPr lang="en-US" sz="1548" b="1" kern="1200" dirty="0">
                <a:solidFill>
                  <a:srgbClr val="374151"/>
                </a:solidFill>
                <a:latin typeface="Söhne"/>
                <a:ea typeface="+mn-ea"/>
                <a:cs typeface="+mn-cs"/>
              </a:rPr>
              <a:t>Try as Guest User:</a:t>
            </a:r>
            <a:r>
              <a:rPr lang="en-US" sz="1548" kern="1200" dirty="0">
                <a:solidFill>
                  <a:srgbClr val="374151"/>
                </a:solidFill>
                <a:latin typeface="Söhne"/>
                <a:ea typeface="+mn-ea"/>
                <a:cs typeface="+mn-cs"/>
              </a:rPr>
              <a:t> For anonymous use, ensuring confidentiality without the need for registration.</a:t>
            </a:r>
          </a:p>
          <a:p>
            <a:pPr marL="245745" indent="-245745" defTabSz="786384">
              <a:spcAft>
                <a:spcPts val="600"/>
              </a:spcAft>
              <a:buFont typeface="Arial" panose="020B0604020202020204" pitchFamily="34" charset="0"/>
              <a:buChar char="•"/>
            </a:pPr>
            <a:r>
              <a:rPr lang="en-US" sz="1548" b="1" kern="1200" dirty="0">
                <a:solidFill>
                  <a:srgbClr val="374151"/>
                </a:solidFill>
                <a:latin typeface="Söhne"/>
                <a:ea typeface="+mn-ea"/>
                <a:cs typeface="+mn-cs"/>
              </a:rPr>
              <a:t>Chatbot:</a:t>
            </a:r>
            <a:r>
              <a:rPr lang="en-US" sz="1548" kern="1200" dirty="0">
                <a:solidFill>
                  <a:srgbClr val="374151"/>
                </a:solidFill>
                <a:latin typeface="Söhne"/>
                <a:ea typeface="+mn-ea"/>
                <a:cs typeface="+mn-cs"/>
              </a:rPr>
              <a:t> It has same function as try as Guest User.</a:t>
            </a:r>
          </a:p>
          <a:p>
            <a:pPr defTabSz="786384">
              <a:spcAft>
                <a:spcPts val="600"/>
              </a:spcAft>
            </a:pPr>
            <a:r>
              <a:rPr lang="en-IN" sz="1548" kern="1200" dirty="0">
                <a:solidFill>
                  <a:schemeClr val="tx1"/>
                </a:solidFill>
                <a:latin typeface="+mn-lt"/>
                <a:ea typeface="+mn-ea"/>
                <a:cs typeface="+mn-cs"/>
              </a:rPr>
              <a:t>   </a:t>
            </a:r>
            <a:endParaRPr lang="en-IN" dirty="0"/>
          </a:p>
        </p:txBody>
      </p:sp>
      <p:pic>
        <p:nvPicPr>
          <p:cNvPr id="7" name="Content Placeholder 6" descr="A screenshot of a website">
            <a:extLst>
              <a:ext uri="{FF2B5EF4-FFF2-40B4-BE49-F238E27FC236}">
                <a16:creationId xmlns:a16="http://schemas.microsoft.com/office/drawing/2014/main" id="{596E986C-FD17-41BB-EE0B-A9B83DDDEA48}"/>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498834" y="2567446"/>
            <a:ext cx="7047530" cy="3248470"/>
          </a:xfrm>
        </p:spPr>
      </p:pic>
      <p:pic>
        <p:nvPicPr>
          <p:cNvPr id="10" name="Recorded Sound">
            <a:hlinkClick r:id="" action="ppaction://media"/>
            <a:extLst>
              <a:ext uri="{FF2B5EF4-FFF2-40B4-BE49-F238E27FC236}">
                <a16:creationId xmlns:a16="http://schemas.microsoft.com/office/drawing/2014/main" id="{11335641-2853-6AFF-0A29-97CCA495AD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79642" y="6085378"/>
            <a:ext cx="487363" cy="487363"/>
          </a:xfrm>
          <a:prstGeom prst="rect">
            <a:avLst/>
          </a:prstGeom>
        </p:spPr>
      </p:pic>
    </p:spTree>
    <p:extLst>
      <p:ext uri="{BB962C8B-B14F-4D97-AF65-F5344CB8AC3E}">
        <p14:creationId xmlns:p14="http://schemas.microsoft.com/office/powerpoint/2010/main" val="3486703691"/>
      </p:ext>
    </p:extLst>
  </p:cSld>
  <p:clrMapOvr>
    <a:masterClrMapping/>
  </p:clrMapOvr>
  <mc:AlternateContent xmlns:mc="http://schemas.openxmlformats.org/markup-compatibility/2006">
    <mc:Choice xmlns:p14="http://schemas.microsoft.com/office/powerpoint/2010/main" Requires="p14">
      <p:transition spd="slow" p14:dur="2000" advTm="32038"/>
    </mc:Choice>
    <mc:Fallback>
      <p:transition spd="slow" advTm="32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038"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5" name="Rectangle 24">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7" name="Rectangle 26">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EF1745F-71C3-448F-B514-EEC77286E28A}"/>
              </a:ext>
            </a:extLst>
          </p:cNvPr>
          <p:cNvSpPr>
            <a:spLocks noGrp="1"/>
          </p:cNvSpPr>
          <p:nvPr>
            <p:ph type="title"/>
          </p:nvPr>
        </p:nvSpPr>
        <p:spPr>
          <a:xfrm>
            <a:off x="1115568" y="548640"/>
            <a:ext cx="10168128" cy="1179576"/>
          </a:xfrm>
        </p:spPr>
        <p:txBody>
          <a:bodyPr vert="horz" lIns="91440" tIns="45720" rIns="91440" bIns="45720" rtlCol="0" anchor="ctr">
            <a:normAutofit/>
          </a:bodyPr>
          <a:lstStyle/>
          <a:p>
            <a:r>
              <a:rPr lang="en-US" sz="4000"/>
              <a:t>Register Page</a:t>
            </a:r>
          </a:p>
        </p:txBody>
      </p:sp>
      <p:sp>
        <p:nvSpPr>
          <p:cNvPr id="29" name="Rectangle 28">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Content Placeholder 7" descr="A person sitting on a couch with a computer">
            <a:extLst>
              <a:ext uri="{FF2B5EF4-FFF2-40B4-BE49-F238E27FC236}">
                <a16:creationId xmlns:a16="http://schemas.microsoft.com/office/drawing/2014/main" id="{8DF5AAA9-207F-26A3-2D70-720DBE1D5462}"/>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l="7416" t="2300" r="3935" b="-408"/>
          <a:stretch/>
        </p:blipFill>
        <p:spPr>
          <a:xfrm>
            <a:off x="292196" y="2463005"/>
            <a:ext cx="7119257" cy="3624196"/>
          </a:xfrm>
          <a:prstGeom prst="rect">
            <a:avLst/>
          </a:prstGeom>
        </p:spPr>
      </p:pic>
      <p:sp>
        <p:nvSpPr>
          <p:cNvPr id="4" name="Content Placeholder 3">
            <a:extLst>
              <a:ext uri="{FF2B5EF4-FFF2-40B4-BE49-F238E27FC236}">
                <a16:creationId xmlns:a16="http://schemas.microsoft.com/office/drawing/2014/main" id="{60141F15-BA3E-4F5F-ACC4-8584582E5C84}"/>
              </a:ext>
            </a:extLst>
          </p:cNvPr>
          <p:cNvSpPr>
            <a:spLocks noGrp="1"/>
          </p:cNvSpPr>
          <p:nvPr>
            <p:ph sz="half" idx="1"/>
          </p:nvPr>
        </p:nvSpPr>
        <p:spPr>
          <a:xfrm>
            <a:off x="7411453" y="2478024"/>
            <a:ext cx="3872243" cy="3694176"/>
          </a:xfrm>
        </p:spPr>
        <p:txBody>
          <a:bodyPr vert="horz" lIns="91440" tIns="45720" rIns="91440" bIns="45720" rtlCol="0" anchor="ctr">
            <a:normAutofit/>
          </a:bodyPr>
          <a:lstStyle/>
          <a:p>
            <a:r>
              <a:rPr lang="en-US" sz="1800"/>
              <a:t>You will be redirected to this page after you click the register button on the home page.</a:t>
            </a:r>
          </a:p>
          <a:p>
            <a:r>
              <a:rPr lang="en-US" sz="1800"/>
              <a:t>To register, please provide your email and name, and create a password. You will need to re-enter the password to confirm it.</a:t>
            </a:r>
          </a:p>
          <a:p>
            <a:r>
              <a:rPr lang="en-US" sz="1800"/>
              <a:t>Upon registration, you will be directed to the chat page, allowing you to begin interacting with the chatbot.</a:t>
            </a:r>
          </a:p>
        </p:txBody>
      </p:sp>
      <p:pic>
        <p:nvPicPr>
          <p:cNvPr id="10" name="Recorded Sound">
            <a:hlinkClick r:id="" action="ppaction://media"/>
            <a:extLst>
              <a:ext uri="{FF2B5EF4-FFF2-40B4-BE49-F238E27FC236}">
                <a16:creationId xmlns:a16="http://schemas.microsoft.com/office/drawing/2014/main" id="{9D6E694A-CF0A-DF1C-DE1B-CC6A079EA1A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74250" y="5928518"/>
            <a:ext cx="487363" cy="487363"/>
          </a:xfrm>
          <a:prstGeom prst="rect">
            <a:avLst/>
          </a:prstGeom>
        </p:spPr>
      </p:pic>
    </p:spTree>
    <p:extLst>
      <p:ext uri="{BB962C8B-B14F-4D97-AF65-F5344CB8AC3E}">
        <p14:creationId xmlns:p14="http://schemas.microsoft.com/office/powerpoint/2010/main" val="805833976"/>
      </p:ext>
    </p:extLst>
  </p:cSld>
  <p:clrMapOvr>
    <a:masterClrMapping/>
  </p:clrMapOvr>
  <mc:AlternateContent xmlns:mc="http://schemas.openxmlformats.org/markup-compatibility/2006">
    <mc:Choice xmlns:p14="http://schemas.microsoft.com/office/powerpoint/2010/main" Requires="p14">
      <p:transition spd="slow" p14:dur="2000" advTm="26235"/>
    </mc:Choice>
    <mc:Fallback>
      <p:transition spd="slow" advTm="26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23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 name="Rectangle 19">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268EDE1-1662-4BAB-BFC0-51049DDA28AF}"/>
              </a:ext>
            </a:extLst>
          </p:cNvPr>
          <p:cNvSpPr>
            <a:spLocks noGrp="1"/>
          </p:cNvSpPr>
          <p:nvPr>
            <p:ph type="title"/>
          </p:nvPr>
        </p:nvSpPr>
        <p:spPr>
          <a:xfrm>
            <a:off x="1115568" y="548640"/>
            <a:ext cx="10168128" cy="1179576"/>
          </a:xfrm>
        </p:spPr>
        <p:txBody>
          <a:bodyPr vert="horz" lIns="91440" tIns="45720" rIns="91440" bIns="45720" rtlCol="0" anchor="ctr">
            <a:normAutofit/>
          </a:bodyPr>
          <a:lstStyle/>
          <a:p>
            <a:r>
              <a:rPr lang="en-US" sz="4000"/>
              <a:t>Login Page</a:t>
            </a:r>
          </a:p>
        </p:txBody>
      </p:sp>
      <p:sp>
        <p:nvSpPr>
          <p:cNvPr id="22" name="Rectangle 21">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1" name="Content Placeholder 10" descr="A screenshot of a login screen&#10;&#10;Description automatically generated">
            <a:extLst>
              <a:ext uri="{FF2B5EF4-FFF2-40B4-BE49-F238E27FC236}">
                <a16:creationId xmlns:a16="http://schemas.microsoft.com/office/drawing/2014/main" id="{5E0C7BF2-91CE-4EEC-A310-DCE80FA6747A}"/>
              </a:ext>
            </a:extLst>
          </p:cNvPr>
          <p:cNvPicPr>
            <a:picLocks noGrp="1" noChangeAspect="1"/>
          </p:cNvPicPr>
          <p:nvPr>
            <p:ph sz="half" idx="2"/>
          </p:nvPr>
        </p:nvPicPr>
        <p:blipFill rotWithShape="1">
          <a:blip r:embed="rId4">
            <a:extLst>
              <a:ext uri="{28A0092B-C50C-407E-A947-70E740481C1C}">
                <a14:useLocalDpi xmlns:a14="http://schemas.microsoft.com/office/drawing/2010/main" val="0"/>
              </a:ext>
            </a:extLst>
          </a:blip>
          <a:srcRect l="12535" r="12630"/>
          <a:stretch/>
        </p:blipFill>
        <p:spPr>
          <a:xfrm>
            <a:off x="908304" y="2478024"/>
            <a:ext cx="6009855" cy="3694176"/>
          </a:xfrm>
          <a:prstGeom prst="rect">
            <a:avLst/>
          </a:prstGeom>
        </p:spPr>
      </p:pic>
      <p:sp>
        <p:nvSpPr>
          <p:cNvPr id="8" name="Content Placeholder 7">
            <a:extLst>
              <a:ext uri="{FF2B5EF4-FFF2-40B4-BE49-F238E27FC236}">
                <a16:creationId xmlns:a16="http://schemas.microsoft.com/office/drawing/2014/main" id="{487B75DC-1842-44EF-B70B-FACAA9838ECA}"/>
              </a:ext>
            </a:extLst>
          </p:cNvPr>
          <p:cNvSpPr>
            <a:spLocks noGrp="1"/>
          </p:cNvSpPr>
          <p:nvPr>
            <p:ph sz="half" idx="1"/>
          </p:nvPr>
        </p:nvSpPr>
        <p:spPr>
          <a:xfrm>
            <a:off x="7411453" y="2478024"/>
            <a:ext cx="3872243" cy="3694176"/>
          </a:xfrm>
        </p:spPr>
        <p:txBody>
          <a:bodyPr vert="horz" lIns="91440" tIns="45720" rIns="91440" bIns="45720" rtlCol="0" anchor="ctr">
            <a:normAutofit/>
          </a:bodyPr>
          <a:lstStyle/>
          <a:p>
            <a:r>
              <a:rPr lang="en-US" sz="1800"/>
              <a:t>Users can log in by providing their email and password.</a:t>
            </a:r>
          </a:p>
          <a:p>
            <a:r>
              <a:rPr lang="en-US" sz="1800"/>
              <a:t>Once you've entered the correct details, you'll be directed to the chat page.</a:t>
            </a:r>
          </a:p>
          <a:p>
            <a:r>
              <a:rPr lang="en-US" sz="1800"/>
              <a:t>In the case of incorrect details, the password field will be cleared, requiring you to re-enter your information.</a:t>
            </a:r>
          </a:p>
        </p:txBody>
      </p:sp>
      <p:pic>
        <p:nvPicPr>
          <p:cNvPr id="12" name="Recorded Sound">
            <a:hlinkClick r:id="" action="ppaction://media"/>
            <a:extLst>
              <a:ext uri="{FF2B5EF4-FFF2-40B4-BE49-F238E27FC236}">
                <a16:creationId xmlns:a16="http://schemas.microsoft.com/office/drawing/2014/main" id="{5E4D9DB6-BEEF-E85E-E35B-2AD3A24C7B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91446" y="6144055"/>
            <a:ext cx="487363" cy="487363"/>
          </a:xfrm>
          <a:prstGeom prst="rect">
            <a:avLst/>
          </a:prstGeom>
        </p:spPr>
      </p:pic>
    </p:spTree>
    <p:extLst>
      <p:ext uri="{BB962C8B-B14F-4D97-AF65-F5344CB8AC3E}">
        <p14:creationId xmlns:p14="http://schemas.microsoft.com/office/powerpoint/2010/main" val="476883951"/>
      </p:ext>
    </p:extLst>
  </p:cSld>
  <p:clrMapOvr>
    <a:masterClrMapping/>
  </p:clrMapOvr>
  <mc:AlternateContent xmlns:mc="http://schemas.openxmlformats.org/markup-compatibility/2006">
    <mc:Choice xmlns:p14="http://schemas.microsoft.com/office/powerpoint/2010/main" Requires="p14">
      <p:transition spd="slow" p14:dur="2000" advTm="19013"/>
    </mc:Choice>
    <mc:Fallback>
      <p:transition spd="slow" advTm="190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013"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34B7A4B-AA52-431F-B386-454275A670BF}"/>
              </a:ext>
            </a:extLst>
          </p:cNvPr>
          <p:cNvSpPr>
            <a:spLocks noGrp="1"/>
          </p:cNvSpPr>
          <p:nvPr>
            <p:ph type="title"/>
          </p:nvPr>
        </p:nvSpPr>
        <p:spPr>
          <a:xfrm>
            <a:off x="1115568" y="548640"/>
            <a:ext cx="10168128" cy="1179576"/>
          </a:xfrm>
        </p:spPr>
        <p:txBody>
          <a:bodyPr vert="horz" lIns="91440" tIns="45720" rIns="91440" bIns="45720" rtlCol="0" anchor="ctr">
            <a:normAutofit/>
          </a:bodyPr>
          <a:lstStyle/>
          <a:p>
            <a:r>
              <a:rPr lang="en-US" sz="4000"/>
              <a:t>Chatbot Page</a:t>
            </a:r>
          </a:p>
        </p:txBody>
      </p:sp>
      <p:sp>
        <p:nvSpPr>
          <p:cNvPr id="16" name="Rectangle 15">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Content Placeholder 4" descr="A screenshot of a computer&#10;&#10;Description automatically generated">
            <a:extLst>
              <a:ext uri="{FF2B5EF4-FFF2-40B4-BE49-F238E27FC236}">
                <a16:creationId xmlns:a16="http://schemas.microsoft.com/office/drawing/2014/main" id="{C21EFA87-E804-4C70-BCA5-A870A8F1E7BF}"/>
              </a:ext>
            </a:extLst>
          </p:cNvPr>
          <p:cNvPicPr>
            <a:picLocks noGrp="1" noChangeAspect="1"/>
          </p:cNvPicPr>
          <p:nvPr>
            <p:ph idx="1"/>
          </p:nvPr>
        </p:nvPicPr>
        <p:blipFill rotWithShape="1">
          <a:blip r:embed="rId4">
            <a:extLst>
              <a:ext uri="{28A0092B-C50C-407E-A947-70E740481C1C}">
                <a14:useLocalDpi xmlns:a14="http://schemas.microsoft.com/office/drawing/2010/main" val="0"/>
              </a:ext>
            </a:extLst>
          </a:blip>
          <a:srcRect l="137" t="12733" r="155" b="6192"/>
          <a:stretch/>
        </p:blipFill>
        <p:spPr>
          <a:xfrm>
            <a:off x="626849" y="2948473"/>
            <a:ext cx="6548391" cy="2995127"/>
          </a:xfrm>
          <a:prstGeom prst="rect">
            <a:avLst/>
          </a:prstGeom>
        </p:spPr>
      </p:pic>
      <p:sp>
        <p:nvSpPr>
          <p:cNvPr id="3" name="TextBox 2">
            <a:extLst>
              <a:ext uri="{FF2B5EF4-FFF2-40B4-BE49-F238E27FC236}">
                <a16:creationId xmlns:a16="http://schemas.microsoft.com/office/drawing/2014/main" id="{92C820FD-84CD-65DB-F83B-625187BB67DA}"/>
              </a:ext>
            </a:extLst>
          </p:cNvPr>
          <p:cNvSpPr txBox="1"/>
          <p:nvPr/>
        </p:nvSpPr>
        <p:spPr>
          <a:xfrm>
            <a:off x="7411453" y="2478024"/>
            <a:ext cx="3872243" cy="3694176"/>
          </a:xfrm>
          <a:prstGeom prst="rect">
            <a:avLst/>
          </a:prstGeom>
        </p:spPr>
        <p:txBody>
          <a:bodyPr vert="horz" lIns="91440" tIns="45720" rIns="91440" bIns="45720" rtlCol="0" anchor="ctr">
            <a:normAutofit/>
          </a:bodyPr>
          <a:lstStyle/>
          <a:p>
            <a:pPr marL="342900" indent="-228600">
              <a:lnSpc>
                <a:spcPct val="90000"/>
              </a:lnSpc>
              <a:spcAft>
                <a:spcPts val="600"/>
              </a:spcAft>
              <a:buFont typeface="Arial" panose="020B0604020202020204" pitchFamily="34" charset="0"/>
              <a:buChar char="•"/>
            </a:pPr>
            <a:r>
              <a:rPr lang="en-US" b="0" i="0" dirty="0">
                <a:effectLst/>
              </a:rPr>
              <a:t>Main page displays the username, appearing as "guest user" for guest users.</a:t>
            </a:r>
          </a:p>
          <a:p>
            <a:pPr marL="342900" indent="-228600">
              <a:lnSpc>
                <a:spcPct val="90000"/>
              </a:lnSpc>
              <a:spcAft>
                <a:spcPts val="600"/>
              </a:spcAft>
              <a:buFont typeface="Arial" panose="020B0604020202020204" pitchFamily="34" charset="0"/>
              <a:buChar char="•"/>
            </a:pPr>
            <a:r>
              <a:rPr lang="en-US" b="0" i="0" dirty="0">
                <a:effectLst/>
              </a:rPr>
              <a:t>Left side shows the chat history and user's username.</a:t>
            </a:r>
          </a:p>
          <a:p>
            <a:pPr marL="342900" indent="-228600">
              <a:lnSpc>
                <a:spcPct val="90000"/>
              </a:lnSpc>
              <a:spcAft>
                <a:spcPts val="600"/>
              </a:spcAft>
              <a:buFont typeface="Arial" panose="020B0604020202020204" pitchFamily="34" charset="0"/>
              <a:buChar char="•"/>
            </a:pPr>
            <a:r>
              <a:rPr lang="en-US" b="0" i="0" dirty="0">
                <a:effectLst/>
              </a:rPr>
              <a:t>Users can ask mental health-related questions and receive informative responses.</a:t>
            </a:r>
          </a:p>
          <a:p>
            <a:pPr marL="342900" indent="-228600">
              <a:lnSpc>
                <a:spcPct val="90000"/>
              </a:lnSpc>
              <a:spcAft>
                <a:spcPts val="600"/>
              </a:spcAft>
              <a:buFont typeface="Arial" panose="020B0604020202020204" pitchFamily="34" charset="0"/>
              <a:buChar char="•"/>
            </a:pPr>
            <a:r>
              <a:rPr lang="en-US" b="0" i="0" dirty="0">
                <a:effectLst/>
              </a:rPr>
              <a:t>Chat history includes dates, enabling users to review past conversations.</a:t>
            </a:r>
          </a:p>
          <a:p>
            <a:pPr marL="342900" indent="-228600">
              <a:lnSpc>
                <a:spcPct val="90000"/>
              </a:lnSpc>
              <a:spcAft>
                <a:spcPts val="600"/>
              </a:spcAft>
              <a:buFont typeface="Arial" panose="020B0604020202020204" pitchFamily="34" charset="0"/>
              <a:buChar char="•"/>
            </a:pPr>
            <a:r>
              <a:rPr lang="en-US" b="0" i="0" dirty="0">
                <a:effectLst/>
              </a:rPr>
              <a:t>Chat history is inaccessible for guest users.</a:t>
            </a:r>
          </a:p>
          <a:p>
            <a:pPr marL="285750" indent="-228600">
              <a:lnSpc>
                <a:spcPct val="90000"/>
              </a:lnSpc>
              <a:spcAft>
                <a:spcPts val="600"/>
              </a:spcAft>
              <a:buFont typeface="Arial" panose="020B0604020202020204" pitchFamily="34" charset="0"/>
              <a:buChar char="•"/>
            </a:pPr>
            <a:endParaRPr lang="en-US" dirty="0"/>
          </a:p>
        </p:txBody>
      </p:sp>
      <p:pic>
        <p:nvPicPr>
          <p:cNvPr id="18" name="Recorded Sound">
            <a:hlinkClick r:id="" action="ppaction://media"/>
            <a:extLst>
              <a:ext uri="{FF2B5EF4-FFF2-40B4-BE49-F238E27FC236}">
                <a16:creationId xmlns:a16="http://schemas.microsoft.com/office/drawing/2014/main" id="{ABC6897B-5B10-009C-9868-3D5266B070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35245" y="6027736"/>
            <a:ext cx="487363" cy="487363"/>
          </a:xfrm>
          <a:prstGeom prst="rect">
            <a:avLst/>
          </a:prstGeom>
        </p:spPr>
      </p:pic>
    </p:spTree>
    <p:extLst>
      <p:ext uri="{BB962C8B-B14F-4D97-AF65-F5344CB8AC3E}">
        <p14:creationId xmlns:p14="http://schemas.microsoft.com/office/powerpoint/2010/main" val="2081913482"/>
      </p:ext>
    </p:extLst>
  </p:cSld>
  <p:clrMapOvr>
    <a:masterClrMapping/>
  </p:clrMapOvr>
  <mc:AlternateContent xmlns:mc="http://schemas.openxmlformats.org/markup-compatibility/2006">
    <mc:Choice xmlns:p14="http://schemas.microsoft.com/office/powerpoint/2010/main" Requires="p14">
      <p:transition spd="slow" p14:dur="2000" advTm="24157"/>
    </mc:Choice>
    <mc:Fallback>
      <p:transition spd="slow" advTm="241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157"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15719BB-48A7-4AF4-BB91-DC82E0DF7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Freeform: Shape 16">
            <a:extLst>
              <a:ext uri="{FF2B5EF4-FFF2-40B4-BE49-F238E27FC236}">
                <a16:creationId xmlns:a16="http://schemas.microsoft.com/office/drawing/2014/main" id="{10973A55-5440-4A99-B526-B5812E462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8">
            <a:extLst>
              <a:ext uri="{FF2B5EF4-FFF2-40B4-BE49-F238E27FC236}">
                <a16:creationId xmlns:a16="http://schemas.microsoft.com/office/drawing/2014/main" id="{A9682493-588A-4D52-98F6-FBBD80C07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5C02A5D-0594-4269-AB8D-D28E6C207337}"/>
              </a:ext>
            </a:extLst>
          </p:cNvPr>
          <p:cNvSpPr>
            <a:spLocks noGrp="1"/>
          </p:cNvSpPr>
          <p:nvPr>
            <p:ph type="title" idx="4294967295"/>
          </p:nvPr>
        </p:nvSpPr>
        <p:spPr>
          <a:xfrm>
            <a:off x="438913" y="859536"/>
            <a:ext cx="4832802" cy="1170432"/>
          </a:xfrm>
        </p:spPr>
        <p:txBody>
          <a:bodyPr vert="horz" lIns="91440" tIns="45720" rIns="91440" bIns="45720" rtlCol="0" anchor="b">
            <a:normAutofit/>
          </a:bodyPr>
          <a:lstStyle/>
          <a:p>
            <a:r>
              <a:rPr lang="en-US" sz="3400"/>
              <a:t>Take Test</a:t>
            </a:r>
          </a:p>
        </p:txBody>
      </p:sp>
      <p:sp>
        <p:nvSpPr>
          <p:cNvPr id="21" name="Rectangle 20">
            <a:extLst>
              <a:ext uri="{FF2B5EF4-FFF2-40B4-BE49-F238E27FC236}">
                <a16:creationId xmlns:a16="http://schemas.microsoft.com/office/drawing/2014/main" id="{FBEC5A7A-ADE4-48D9-B89C-2BA1C9110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03236"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92" y="2185062"/>
            <a:ext cx="49377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69CC25FA-8E8E-5801-E137-F398A7339971}"/>
              </a:ext>
            </a:extLst>
          </p:cNvPr>
          <p:cNvSpPr txBox="1"/>
          <p:nvPr/>
        </p:nvSpPr>
        <p:spPr>
          <a:xfrm>
            <a:off x="438912" y="2512611"/>
            <a:ext cx="4832803" cy="3664351"/>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b="0" i="0">
                <a:effectLst/>
              </a:rPr>
              <a:t>On the Chatbot page, selecting "Take a Test" prompts the display of question options.</a:t>
            </a:r>
          </a:p>
          <a:p>
            <a:pPr marL="285750" indent="-228600">
              <a:lnSpc>
                <a:spcPct val="90000"/>
              </a:lnSpc>
              <a:spcAft>
                <a:spcPts val="600"/>
              </a:spcAft>
              <a:buFont typeface="Arial" panose="020B0604020202020204" pitchFamily="34" charset="0"/>
              <a:buChar char="•"/>
            </a:pPr>
            <a:r>
              <a:rPr lang="en-US" b="0" i="0">
                <a:effectLst/>
              </a:rPr>
              <a:t>Four mental health options, including depression, anxiety, stress, and PTSD, are presented.</a:t>
            </a:r>
          </a:p>
          <a:p>
            <a:pPr marL="285750" indent="-228600">
              <a:lnSpc>
                <a:spcPct val="90000"/>
              </a:lnSpc>
              <a:spcAft>
                <a:spcPts val="600"/>
              </a:spcAft>
              <a:buFont typeface="Arial" panose="020B0604020202020204" pitchFamily="34" charset="0"/>
              <a:buChar char="•"/>
            </a:pPr>
            <a:r>
              <a:rPr lang="en-US" b="0" i="0">
                <a:effectLst/>
              </a:rPr>
              <a:t>After choosing an option, the chatbot asks related questions tailored to the selected category.</a:t>
            </a:r>
          </a:p>
          <a:p>
            <a:pPr marL="285750" indent="-228600">
              <a:lnSpc>
                <a:spcPct val="90000"/>
              </a:lnSpc>
              <a:spcAft>
                <a:spcPts val="600"/>
              </a:spcAft>
              <a:buFont typeface="Arial" panose="020B0604020202020204" pitchFamily="34" charset="0"/>
              <a:buChar char="•"/>
            </a:pPr>
            <a:r>
              <a:rPr lang="en-US" b="0" i="0">
                <a:effectLst/>
              </a:rPr>
              <a:t>The chatbot analyzes the severity of the mental health issue based on the user's responses and provides appropriate feedback.</a:t>
            </a:r>
          </a:p>
          <a:p>
            <a:pPr indent="-228600">
              <a:lnSpc>
                <a:spcPct val="90000"/>
              </a:lnSpc>
              <a:spcAft>
                <a:spcPts val="600"/>
              </a:spcAft>
              <a:buFont typeface="Arial" panose="020B0604020202020204" pitchFamily="34" charset="0"/>
              <a:buChar char="•"/>
            </a:pPr>
            <a:endParaRPr lang="en-US"/>
          </a:p>
        </p:txBody>
      </p:sp>
      <p:pic>
        <p:nvPicPr>
          <p:cNvPr id="8" name="Picture 7" descr="A screenshot of a chat">
            <a:extLst>
              <a:ext uri="{FF2B5EF4-FFF2-40B4-BE49-F238E27FC236}">
                <a16:creationId xmlns:a16="http://schemas.microsoft.com/office/drawing/2014/main" id="{B338758F-E1CA-D74E-2CEA-7FD0CAA8B6D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74536" y="3527573"/>
            <a:ext cx="5138928" cy="2556616"/>
          </a:xfrm>
          <a:prstGeom prst="rect">
            <a:avLst/>
          </a:prstGeom>
        </p:spPr>
      </p:pic>
      <p:pic>
        <p:nvPicPr>
          <p:cNvPr id="6" name="Picture 5" descr="A screenshot of a chat&#10;&#10;Description automatically generated">
            <a:extLst>
              <a:ext uri="{FF2B5EF4-FFF2-40B4-BE49-F238E27FC236}">
                <a16:creationId xmlns:a16="http://schemas.microsoft.com/office/drawing/2014/main" id="{C1E8BFCA-A80C-6EAA-1C3B-7E5D1904A0C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14159" y="773811"/>
            <a:ext cx="5138928" cy="2338212"/>
          </a:xfrm>
          <a:prstGeom prst="rect">
            <a:avLst/>
          </a:prstGeom>
        </p:spPr>
      </p:pic>
      <p:pic>
        <p:nvPicPr>
          <p:cNvPr id="29" name="Recorded Sound">
            <a:hlinkClick r:id="" action="ppaction://media"/>
            <a:extLst>
              <a:ext uri="{FF2B5EF4-FFF2-40B4-BE49-F238E27FC236}">
                <a16:creationId xmlns:a16="http://schemas.microsoft.com/office/drawing/2014/main" id="{A9FB308B-C21E-7924-1F3A-46EE35CABD0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096764" y="6084189"/>
            <a:ext cx="487363" cy="487363"/>
          </a:xfrm>
          <a:prstGeom prst="rect">
            <a:avLst/>
          </a:prstGeom>
        </p:spPr>
      </p:pic>
    </p:spTree>
    <p:extLst>
      <p:ext uri="{BB962C8B-B14F-4D97-AF65-F5344CB8AC3E}">
        <p14:creationId xmlns:p14="http://schemas.microsoft.com/office/powerpoint/2010/main" val="2785477586"/>
      </p:ext>
    </p:extLst>
  </p:cSld>
  <p:clrMapOvr>
    <a:masterClrMapping/>
  </p:clrMapOvr>
  <mc:AlternateContent xmlns:mc="http://schemas.openxmlformats.org/markup-compatibility/2006">
    <mc:Choice xmlns:p14="http://schemas.microsoft.com/office/powerpoint/2010/main" Requires="p14">
      <p:transition spd="slow" p14:dur="2000" advTm="23362"/>
    </mc:Choice>
    <mc:Fallback>
      <p:transition spd="slow" advTm="233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362"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9"/>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634</TotalTime>
  <Words>1209</Words>
  <Application>Microsoft Office PowerPoint</Application>
  <PresentationFormat>Widescreen</PresentationFormat>
  <Paragraphs>89</Paragraphs>
  <Slides>13</Slides>
  <Notes>3</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Söhne</vt:lpstr>
      <vt:lpstr>Office Theme</vt:lpstr>
      <vt:lpstr>OOAD Project</vt:lpstr>
      <vt:lpstr>Team Member</vt:lpstr>
      <vt:lpstr>Introduction and project description</vt:lpstr>
      <vt:lpstr>Implementation and Tech Stacks Used​</vt:lpstr>
      <vt:lpstr>Home Page</vt:lpstr>
      <vt:lpstr>Register Page</vt:lpstr>
      <vt:lpstr>Login Page</vt:lpstr>
      <vt:lpstr>Chatbot Page</vt:lpstr>
      <vt:lpstr>Take Test</vt:lpstr>
      <vt:lpstr>Log Out</vt:lpstr>
      <vt:lpstr>Future Scope of Project</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OOAD Project</dc:title>
  <dc:creator>SADINENI CHAITANYA</dc:creator>
  <cp:lastModifiedBy>kushalram kakumani</cp:lastModifiedBy>
  <cp:revision>5</cp:revision>
  <dcterms:created xsi:type="dcterms:W3CDTF">2023-11-07T07:48:00Z</dcterms:created>
  <dcterms:modified xsi:type="dcterms:W3CDTF">2023-11-07T21:25:51Z</dcterms:modified>
</cp:coreProperties>
</file>